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안녕하세요. XXX부서의 문서중앙화 시스템 효율화 작업 결과와 운영 방안을 설명드리겠습니다. 본 발표는 실질적인 개선 사례와 운영 기준 정착을 중심으로 구성되어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전체 흐름은 효율화가 필요한 배경에서 시작해, 어떤 문제를 해결했는지, 그 결과는 어땠고 앞으로 어떻게 정착시킬지를 중심으로 설명드리겠습니다.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문서가 여러 경로에 산재돼 있고, 누가 어떤 문서를 사용하는지도 불명확한 상황이었습니다. 이로 인해 불필요한 시간 낭비가 많았고, 자료 신뢰성에도 문제가 발생했습니다.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대표적인 문제는 세 가지입니다. 첫째, 문서 중복과 소속 불명확. 둘째, 과거 버전과 유사 문서의 혼재. 셋째, 너무 복잡한 폴더 경로입니다. 이에 대해 단계별로 개선 방안을 실행했습니다.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효율화 이후에도 지속 가능한 운영을 위해선 기준이 필요합니다. 문서 병합, 버전관리, 공유 기준을 명확히 하고, 모든 폴더 구조는 표준 Depth를 넘지 않도록 설계하였습니다.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정리하자면, 이번 효율화는 단기 정리가 아닌, 장기적인 운영 체계 개선입니다. 기준을 유지하며 사용자도 계속 학습할 수 있도록 해야 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문서중앙화 시스템 XXX부서 문서관리 효율화 작업 보고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2025년 기준 효율화 결과 및 운영방안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발표자명 / 소속부서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1. 효율화 배경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문서관리 주요 이슈 통합 분석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운영 정착 방안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효율화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문서 하나 찾는 것도 어려운 상황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폴더 구조 복잡 / 문서관리 기준 없음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신규 직원은 자료 위치 파악에 시간 소모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개선 필요성 제기됨 → 체계적 구조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문서관리 주요 이슈 통합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① 중복 문서, 타부서 혼재 → 부서 기준 정리 → 문서 위치 명확화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② 구버전, 유사 문서 혼재 → old 폴더 이관/통합 → 최신 문서 중심 관리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③ 깊은 폴더 구조 → 최대 4Depth로 제한 → 접근성, 검색성 향상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운영 정착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업무 단위 문서 병합으로 대상 축소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최신/구버전 구분 폴더 구성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사본은 공유폴더 내로 통일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Depth는 4~5단계 이하 유지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본부 폴더는 공통/부서로 구분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문서중앙화는 단순 폴더 정리가 아님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업무 효율성과 신뢰성 향상을 위한 기반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운영 기준 준수 + 사용자 교육 + 정기 점검 필요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