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안녕하세요. XXX부서의 문서중앙화 시스템 효율화 작업 결과와 운영 방안에 대해 말씀드리겠습니다.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오늘 발표는 총 4가지 주제로 진행됩니다. 각 항목은 실무 개선 중심으로 구성되어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문서 검색이 어려운 문제가 자주 발생했습니다. 특히 폴더 구조와 관리 기준이 통일되지 않아 비효율이 컸습니다.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문제, 개선, 결과를 한눈에 비교하면 전체 흐름을 쉽게 이해할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효율화를 지속하기 위해 정착 방안이 필요합니다. 폴더 구조, 버전관리 기준을 지속적으로 유지해야 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문서중앙화는 단순한 폴더 정리가 아니라 전체 업무 효율성의 핵심입니다.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문서중앙화 시스템 XXX부서 문서관리 효율화 작업 보고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2025년 기준 효율화 결과 및 운영방안</a:t>
            </a:r>
          </a:p>
          <a:p>
            <a:r>
              <a:t>발표자명 / 소속부서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효율화 배경</a:t>
            </a:r>
          </a:p>
          <a:p>
            <a:r>
              <a:t>2. 문서관리 주요 이슈 통합 분석</a:t>
            </a:r>
          </a:p>
          <a:p>
            <a:r>
              <a:t>3. 운영 정착 방안</a:t>
            </a:r>
          </a:p>
          <a:p>
            <a:r>
              <a:t>4. 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효율화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경험 없는 직원은 문서 검색 자체가 어려움</a:t>
            </a:r>
          </a:p>
          <a:p>
            <a:r>
              <a:t>- 폴더 구조 복잡, 문서 관리 기준 불명확</a:t>
            </a:r>
          </a:p>
          <a:p>
            <a:r>
              <a:t>- 필요성: 찾기 쉬운 구조, 체계적 기준 수립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문서관리 주요 이슈 통합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① 문서 중복, 타부서 폴더 혼재 → 부서 기준 정리, 중복 제거 → 정합성 확보</a:t>
            </a:r>
          </a:p>
          <a:p>
            <a:r>
              <a:t>② 구버전/유사 문서 혼재 → old 폴더 이관 및 통합 → 최신 문서만 유지</a:t>
            </a:r>
          </a:p>
          <a:p>
            <a:r>
              <a:t>③ 폴더 경로 복잡 → 4Depth 이하로 단순화 → 검색 용이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운영 정착 방안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문서 병합 및 단일화로 관리 대상 축소</a:t>
            </a:r>
          </a:p>
          <a:p>
            <a:r>
              <a:t>- 최신/구버전 구분하여 버전 명확화</a:t>
            </a:r>
          </a:p>
          <a:p>
            <a:r>
              <a:t>- 사본은 공유폴더 내로 일원화</a:t>
            </a:r>
          </a:p>
          <a:p>
            <a:r>
              <a:t>- 4~5단계 이하의 Depth로 제한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문서중앙화는 생산성과 신뢰성의 기반</a:t>
            </a:r>
          </a:p>
          <a:p>
            <a:r>
              <a:t>- 운영 기준 준수와 사용자 교육 필요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