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03_0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63" r:id="rId6"/>
    <p:sldId id="264" r:id="rId7"/>
    <p:sldId id="265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57B7ED9-8B9D-6211-CCDE-C3177EC9E6B1}" name="hgpark" initials="h" userId="hgpark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62" autoAdjust="0"/>
  </p:normalViewPr>
  <p:slideViewPr>
    <p:cSldViewPr snapToGrid="0" snapToObjects="1">
      <p:cViewPr varScale="1">
        <p:scale>
          <a:sx n="93" d="100"/>
          <a:sy n="93" d="100"/>
        </p:scale>
        <p:origin x="212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modernComment_103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0E78E46-A7C0-4D39-966B-9A206394E1FE}" authorId="{857B7ED9-8B9D-6211-CCDE-C3177EC9E6B1}" created="2025-05-23T14:20:47.34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9"/>
      <ac:graphicFrameMk id="5" creationId="{07E9734A-A30D-565C-A541-34F31174D4F7}"/>
    </ac:deMkLst>
    <p188:txBody>
      <a:bodyPr/>
      <a:lstStyle/>
      <a:p>
        <a:r>
          <a:rPr lang="ko-KR" altLang="en-US"/>
          <a:t>11111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C029FB-1171-4B5B-B39B-B490FB12E6C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904082A-DCF1-4F95-AE4F-49817F7DC32C}">
      <dgm:prSet phldrT="[텍스트]"/>
      <dgm:spPr/>
      <dgm:t>
        <a:bodyPr/>
        <a:lstStyle/>
        <a:p>
          <a:pPr latinLnBrk="1"/>
          <a:r>
            <a:rPr lang="en-US" altLang="ko-KR" dirty="0"/>
            <a:t>-</a:t>
          </a:r>
          <a:r>
            <a:rPr lang="ko-KR" altLang="en-US" dirty="0"/>
            <a:t>문서 통폐합을 통한 관리 대상 축소</a:t>
          </a:r>
          <a:br>
            <a:rPr lang="en-US" altLang="ko-KR" dirty="0"/>
          </a:br>
          <a:r>
            <a:rPr lang="en-US" altLang="ko-KR" dirty="0"/>
            <a:t>- </a:t>
          </a:r>
          <a:r>
            <a:rPr lang="ko-KR" altLang="en-US" dirty="0"/>
            <a:t>미사용 문서 정리</a:t>
          </a:r>
        </a:p>
      </dgm:t>
    </dgm:pt>
    <dgm:pt modelId="{8366CC35-292F-47FC-8263-95AF8E8253BA}" type="parTrans" cxnId="{E6E3D53A-887D-47D1-9012-4EF73E6B3D57}">
      <dgm:prSet/>
      <dgm:spPr/>
      <dgm:t>
        <a:bodyPr/>
        <a:lstStyle/>
        <a:p>
          <a:pPr latinLnBrk="1"/>
          <a:endParaRPr lang="ko-KR" altLang="en-US"/>
        </a:p>
      </dgm:t>
    </dgm:pt>
    <dgm:pt modelId="{94106D6C-B213-4E67-AA14-96AFF22BFCD9}" type="sibTrans" cxnId="{E6E3D53A-887D-47D1-9012-4EF73E6B3D57}">
      <dgm:prSet/>
      <dgm:spPr/>
      <dgm:t>
        <a:bodyPr/>
        <a:lstStyle/>
        <a:p>
          <a:pPr latinLnBrk="1"/>
          <a:endParaRPr lang="ko-KR" altLang="en-US"/>
        </a:p>
      </dgm:t>
    </dgm:pt>
    <dgm:pt modelId="{9247F24F-D1B6-4E04-A69E-1F54A4C34485}">
      <dgm:prSet phldrT="[텍스트]"/>
      <dgm:spPr/>
      <dgm:t>
        <a:bodyPr/>
        <a:lstStyle/>
        <a:p>
          <a:pPr latinLnBrk="1"/>
          <a:r>
            <a:rPr lang="en-US" altLang="ko-KR" dirty="0"/>
            <a:t>- </a:t>
          </a:r>
          <a:r>
            <a:rPr lang="ko-KR" altLang="en-US" dirty="0" err="1"/>
            <a:t>구버전</a:t>
          </a:r>
          <a:r>
            <a:rPr lang="ko-KR" altLang="en-US" dirty="0"/>
            <a:t> 문서 및 폴더 </a:t>
          </a:r>
          <a:r>
            <a:rPr lang="en-US" altLang="ko-KR" dirty="0"/>
            <a:t>old </a:t>
          </a:r>
          <a:r>
            <a:rPr lang="ko-KR" altLang="en-US" dirty="0"/>
            <a:t>폴더 이관</a:t>
          </a:r>
          <a:r>
            <a:rPr lang="en-US" altLang="ko-KR" dirty="0"/>
            <a:t>, </a:t>
          </a:r>
          <a:r>
            <a:rPr lang="ko-KR" altLang="en-US" dirty="0"/>
            <a:t>일정기간 관리 후 삭제</a:t>
          </a:r>
        </a:p>
      </dgm:t>
    </dgm:pt>
    <dgm:pt modelId="{EA3FCA49-7D05-4867-9B58-97B84A1526F7}" type="parTrans" cxnId="{673BBDD9-A85A-47E8-9D68-A620B05A2B7B}">
      <dgm:prSet/>
      <dgm:spPr/>
      <dgm:t>
        <a:bodyPr/>
        <a:lstStyle/>
        <a:p>
          <a:pPr latinLnBrk="1"/>
          <a:endParaRPr lang="ko-KR" altLang="en-US"/>
        </a:p>
      </dgm:t>
    </dgm:pt>
    <dgm:pt modelId="{7D455297-5361-4D83-9CAD-87C972F82D4A}" type="sibTrans" cxnId="{673BBDD9-A85A-47E8-9D68-A620B05A2B7B}">
      <dgm:prSet/>
      <dgm:spPr/>
      <dgm:t>
        <a:bodyPr/>
        <a:lstStyle/>
        <a:p>
          <a:pPr latinLnBrk="1"/>
          <a:endParaRPr lang="ko-KR" altLang="en-US"/>
        </a:p>
      </dgm:t>
    </dgm:pt>
    <dgm:pt modelId="{77D1F094-EECC-4C13-8104-E796B975D853}">
      <dgm:prSet phldrT="[텍스트]"/>
      <dgm:spPr/>
      <dgm:t>
        <a:bodyPr/>
        <a:lstStyle/>
        <a:p>
          <a:pPr latinLnBrk="1"/>
          <a:r>
            <a:rPr lang="en-US" altLang="ko-KR" dirty="0"/>
            <a:t>- </a:t>
          </a:r>
          <a:r>
            <a:rPr lang="ko-KR" altLang="en-US" dirty="0"/>
            <a:t>원본</a:t>
          </a:r>
          <a:r>
            <a:rPr lang="en-US" altLang="ko-KR" dirty="0"/>
            <a:t>/</a:t>
          </a:r>
          <a:r>
            <a:rPr lang="ko-KR" altLang="en-US" dirty="0"/>
            <a:t>사본문서 별도 관리</a:t>
          </a:r>
          <a:br>
            <a:rPr lang="en-US" altLang="ko-KR" dirty="0"/>
          </a:br>
          <a:r>
            <a:rPr lang="ko-KR" altLang="en-US" dirty="0"/>
            <a:t>▶</a:t>
          </a:r>
          <a:r>
            <a:rPr lang="ko-KR" altLang="en-US" dirty="0" err="1"/>
            <a:t>타부서</a:t>
          </a:r>
          <a:r>
            <a:rPr lang="ko-KR" altLang="en-US" dirty="0"/>
            <a:t> </a:t>
          </a:r>
          <a:r>
            <a:rPr lang="ko-KR" altLang="en-US" dirty="0" err="1"/>
            <a:t>요청시</a:t>
          </a:r>
          <a:r>
            <a:rPr lang="ko-KR" altLang="en-US" dirty="0"/>
            <a:t> </a:t>
          </a:r>
          <a:r>
            <a:rPr lang="ko-KR" altLang="en-US" dirty="0" err="1"/>
            <a:t>공유폴더로</a:t>
          </a:r>
          <a:r>
            <a:rPr lang="ko-KR" altLang="en-US" dirty="0"/>
            <a:t> 사본문서 제공</a:t>
          </a:r>
          <a:br>
            <a:rPr lang="en-US" altLang="ko-KR" dirty="0"/>
          </a:br>
          <a:r>
            <a:rPr lang="ko-KR" altLang="en-US" dirty="0"/>
            <a:t>▶공유 목적 달성 시 삭제</a:t>
          </a:r>
        </a:p>
      </dgm:t>
    </dgm:pt>
    <dgm:pt modelId="{66E09309-CA24-4440-AA97-51D0FB746698}" type="parTrans" cxnId="{2A3E72D6-F6A7-482A-88B4-A65096E749B7}">
      <dgm:prSet/>
      <dgm:spPr/>
      <dgm:t>
        <a:bodyPr/>
        <a:lstStyle/>
        <a:p>
          <a:pPr latinLnBrk="1"/>
          <a:endParaRPr lang="ko-KR" altLang="en-US"/>
        </a:p>
      </dgm:t>
    </dgm:pt>
    <dgm:pt modelId="{E5D6123C-7505-4165-A47E-F0D13DF2E9D0}" type="sibTrans" cxnId="{2A3E72D6-F6A7-482A-88B4-A65096E749B7}">
      <dgm:prSet/>
      <dgm:spPr/>
      <dgm:t>
        <a:bodyPr/>
        <a:lstStyle/>
        <a:p>
          <a:pPr latinLnBrk="1"/>
          <a:endParaRPr lang="ko-KR" altLang="en-US"/>
        </a:p>
      </dgm:t>
    </dgm:pt>
    <dgm:pt modelId="{98918642-B28F-47D1-9073-A040129427F2}">
      <dgm:prSet phldrT="[텍스트]"/>
      <dgm:spPr/>
      <dgm:t>
        <a:bodyPr/>
        <a:lstStyle/>
        <a:p>
          <a:pPr latinLnBrk="1"/>
          <a:r>
            <a:rPr lang="ko-KR" altLang="en-US" dirty="0"/>
            <a:t>최대 </a:t>
          </a:r>
          <a:r>
            <a:rPr lang="en-US" altLang="ko-KR" dirty="0"/>
            <a:t>4 Depth </a:t>
          </a:r>
          <a:r>
            <a:rPr lang="ko-KR" altLang="en-US" dirty="0"/>
            <a:t>관리</a:t>
          </a:r>
        </a:p>
      </dgm:t>
    </dgm:pt>
    <dgm:pt modelId="{B4362554-C82D-4263-8C4A-990893266900}" type="parTrans" cxnId="{9BF0E5AF-21F8-4A65-8691-FCFA5101E16A}">
      <dgm:prSet/>
      <dgm:spPr/>
      <dgm:t>
        <a:bodyPr/>
        <a:lstStyle/>
        <a:p>
          <a:pPr latinLnBrk="1"/>
          <a:endParaRPr lang="ko-KR" altLang="en-US"/>
        </a:p>
      </dgm:t>
    </dgm:pt>
    <dgm:pt modelId="{59295D1F-9A3E-4296-A286-E41DAB5C9580}" type="sibTrans" cxnId="{9BF0E5AF-21F8-4A65-8691-FCFA5101E16A}">
      <dgm:prSet/>
      <dgm:spPr/>
      <dgm:t>
        <a:bodyPr/>
        <a:lstStyle/>
        <a:p>
          <a:pPr latinLnBrk="1"/>
          <a:endParaRPr lang="ko-KR" altLang="en-US"/>
        </a:p>
      </dgm:t>
    </dgm:pt>
    <dgm:pt modelId="{920AEC37-FCE5-4D71-A24D-0B9B248DA8EA}" type="pres">
      <dgm:prSet presAssocID="{97C029FB-1171-4B5B-B39B-B490FB12E6C7}" presName="Name0" presStyleCnt="0">
        <dgm:presLayoutVars>
          <dgm:chMax val="7"/>
          <dgm:chPref val="7"/>
          <dgm:dir/>
        </dgm:presLayoutVars>
      </dgm:prSet>
      <dgm:spPr/>
    </dgm:pt>
    <dgm:pt modelId="{901AACAA-1011-4F65-9A3E-8FA17993CDDF}" type="pres">
      <dgm:prSet presAssocID="{97C029FB-1171-4B5B-B39B-B490FB12E6C7}" presName="Name1" presStyleCnt="0"/>
      <dgm:spPr/>
    </dgm:pt>
    <dgm:pt modelId="{9A1AC81B-ED94-47E8-9F2A-40BF6E2CB6C3}" type="pres">
      <dgm:prSet presAssocID="{97C029FB-1171-4B5B-B39B-B490FB12E6C7}" presName="cycle" presStyleCnt="0"/>
      <dgm:spPr/>
    </dgm:pt>
    <dgm:pt modelId="{C5F6E03A-F961-48D0-8E07-E3610BC4E0DE}" type="pres">
      <dgm:prSet presAssocID="{97C029FB-1171-4B5B-B39B-B490FB12E6C7}" presName="srcNode" presStyleLbl="node1" presStyleIdx="0" presStyleCnt="4"/>
      <dgm:spPr/>
    </dgm:pt>
    <dgm:pt modelId="{F47FD120-9D6E-4C93-B155-ABD65B3288A8}" type="pres">
      <dgm:prSet presAssocID="{97C029FB-1171-4B5B-B39B-B490FB12E6C7}" presName="conn" presStyleLbl="parChTrans1D2" presStyleIdx="0" presStyleCnt="1"/>
      <dgm:spPr/>
    </dgm:pt>
    <dgm:pt modelId="{7E9C4C23-9BE1-417C-B08E-3FC7E6B12276}" type="pres">
      <dgm:prSet presAssocID="{97C029FB-1171-4B5B-B39B-B490FB12E6C7}" presName="extraNode" presStyleLbl="node1" presStyleIdx="0" presStyleCnt="4"/>
      <dgm:spPr/>
    </dgm:pt>
    <dgm:pt modelId="{369485F9-C52F-47BA-8C8A-3B7558DE21A3}" type="pres">
      <dgm:prSet presAssocID="{97C029FB-1171-4B5B-B39B-B490FB12E6C7}" presName="dstNode" presStyleLbl="node1" presStyleIdx="0" presStyleCnt="4"/>
      <dgm:spPr/>
    </dgm:pt>
    <dgm:pt modelId="{E76A0253-F8AA-4F54-93DC-0A695E75DEAA}" type="pres">
      <dgm:prSet presAssocID="{5904082A-DCF1-4F95-AE4F-49817F7DC32C}" presName="text_1" presStyleLbl="node1" presStyleIdx="0" presStyleCnt="4">
        <dgm:presLayoutVars>
          <dgm:bulletEnabled val="1"/>
        </dgm:presLayoutVars>
      </dgm:prSet>
      <dgm:spPr/>
    </dgm:pt>
    <dgm:pt modelId="{D7E37BDF-2FEB-4414-9793-4E2F67A24D76}" type="pres">
      <dgm:prSet presAssocID="{5904082A-DCF1-4F95-AE4F-49817F7DC32C}" presName="accent_1" presStyleCnt="0"/>
      <dgm:spPr/>
    </dgm:pt>
    <dgm:pt modelId="{4D2E3E72-616B-4050-A56F-32A9DF9EB4A1}" type="pres">
      <dgm:prSet presAssocID="{5904082A-DCF1-4F95-AE4F-49817F7DC32C}" presName="accentRepeatNode" presStyleLbl="solidFgAcc1" presStyleIdx="0" presStyleCnt="4"/>
      <dgm:spPr/>
    </dgm:pt>
    <dgm:pt modelId="{3F226573-F4EF-461D-B578-AD428DA55CCB}" type="pres">
      <dgm:prSet presAssocID="{9247F24F-D1B6-4E04-A69E-1F54A4C34485}" presName="text_2" presStyleLbl="node1" presStyleIdx="1" presStyleCnt="4">
        <dgm:presLayoutVars>
          <dgm:bulletEnabled val="1"/>
        </dgm:presLayoutVars>
      </dgm:prSet>
      <dgm:spPr/>
    </dgm:pt>
    <dgm:pt modelId="{B5D759D0-34F5-446F-9ADB-C5C891EDA768}" type="pres">
      <dgm:prSet presAssocID="{9247F24F-D1B6-4E04-A69E-1F54A4C34485}" presName="accent_2" presStyleCnt="0"/>
      <dgm:spPr/>
    </dgm:pt>
    <dgm:pt modelId="{02F8DF3B-D053-430E-9085-E28DA46C1CF4}" type="pres">
      <dgm:prSet presAssocID="{9247F24F-D1B6-4E04-A69E-1F54A4C34485}" presName="accentRepeatNode" presStyleLbl="solidFgAcc1" presStyleIdx="1" presStyleCnt="4"/>
      <dgm:spPr/>
    </dgm:pt>
    <dgm:pt modelId="{8A89AB34-A9FB-4CB4-A32D-74FE7E02B685}" type="pres">
      <dgm:prSet presAssocID="{77D1F094-EECC-4C13-8104-E796B975D853}" presName="text_3" presStyleLbl="node1" presStyleIdx="2" presStyleCnt="4">
        <dgm:presLayoutVars>
          <dgm:bulletEnabled val="1"/>
        </dgm:presLayoutVars>
      </dgm:prSet>
      <dgm:spPr/>
    </dgm:pt>
    <dgm:pt modelId="{AF5AEDB3-C497-4A8F-AC56-F86F13B7F5B2}" type="pres">
      <dgm:prSet presAssocID="{77D1F094-EECC-4C13-8104-E796B975D853}" presName="accent_3" presStyleCnt="0"/>
      <dgm:spPr/>
    </dgm:pt>
    <dgm:pt modelId="{C912F84F-5959-4951-B8B8-DC3B84A4100F}" type="pres">
      <dgm:prSet presAssocID="{77D1F094-EECC-4C13-8104-E796B975D853}" presName="accentRepeatNode" presStyleLbl="solidFgAcc1" presStyleIdx="2" presStyleCnt="4"/>
      <dgm:spPr/>
    </dgm:pt>
    <dgm:pt modelId="{40D0D99A-1435-4557-BBD2-0D4A75796092}" type="pres">
      <dgm:prSet presAssocID="{98918642-B28F-47D1-9073-A040129427F2}" presName="text_4" presStyleLbl="node1" presStyleIdx="3" presStyleCnt="4">
        <dgm:presLayoutVars>
          <dgm:bulletEnabled val="1"/>
        </dgm:presLayoutVars>
      </dgm:prSet>
      <dgm:spPr/>
    </dgm:pt>
    <dgm:pt modelId="{E47CB46B-F0FC-4BFF-BF0D-5D4F0C225823}" type="pres">
      <dgm:prSet presAssocID="{98918642-B28F-47D1-9073-A040129427F2}" presName="accent_4" presStyleCnt="0"/>
      <dgm:spPr/>
    </dgm:pt>
    <dgm:pt modelId="{1CBDE2C8-6776-4C66-84A1-48F267BBE37F}" type="pres">
      <dgm:prSet presAssocID="{98918642-B28F-47D1-9073-A040129427F2}" presName="accentRepeatNode" presStyleLbl="solidFgAcc1" presStyleIdx="3" presStyleCnt="4"/>
      <dgm:spPr/>
    </dgm:pt>
  </dgm:ptLst>
  <dgm:cxnLst>
    <dgm:cxn modelId="{E6E3D53A-887D-47D1-9012-4EF73E6B3D57}" srcId="{97C029FB-1171-4B5B-B39B-B490FB12E6C7}" destId="{5904082A-DCF1-4F95-AE4F-49817F7DC32C}" srcOrd="0" destOrd="0" parTransId="{8366CC35-292F-47FC-8263-95AF8E8253BA}" sibTransId="{94106D6C-B213-4E67-AA14-96AFF22BFCD9}"/>
    <dgm:cxn modelId="{D65EEB3A-6EA3-4C6C-AB37-1DDFD25D854E}" type="presOf" srcId="{97C029FB-1171-4B5B-B39B-B490FB12E6C7}" destId="{920AEC37-FCE5-4D71-A24D-0B9B248DA8EA}" srcOrd="0" destOrd="0" presId="urn:microsoft.com/office/officeart/2008/layout/VerticalCurvedList"/>
    <dgm:cxn modelId="{7B7E0E40-BA0A-44F8-90A6-035C45DE0A18}" type="presOf" srcId="{9247F24F-D1B6-4E04-A69E-1F54A4C34485}" destId="{3F226573-F4EF-461D-B578-AD428DA55CCB}" srcOrd="0" destOrd="0" presId="urn:microsoft.com/office/officeart/2008/layout/VerticalCurvedList"/>
    <dgm:cxn modelId="{6FD05456-F116-438E-AFC7-DCA7CD5E09A6}" type="presOf" srcId="{94106D6C-B213-4E67-AA14-96AFF22BFCD9}" destId="{F47FD120-9D6E-4C93-B155-ABD65B3288A8}" srcOrd="0" destOrd="0" presId="urn:microsoft.com/office/officeart/2008/layout/VerticalCurvedList"/>
    <dgm:cxn modelId="{243D499C-5329-412B-9805-F4CAF322E497}" type="presOf" srcId="{77D1F094-EECC-4C13-8104-E796B975D853}" destId="{8A89AB34-A9FB-4CB4-A32D-74FE7E02B685}" srcOrd="0" destOrd="0" presId="urn:microsoft.com/office/officeart/2008/layout/VerticalCurvedList"/>
    <dgm:cxn modelId="{9BF0E5AF-21F8-4A65-8691-FCFA5101E16A}" srcId="{97C029FB-1171-4B5B-B39B-B490FB12E6C7}" destId="{98918642-B28F-47D1-9073-A040129427F2}" srcOrd="3" destOrd="0" parTransId="{B4362554-C82D-4263-8C4A-990893266900}" sibTransId="{59295D1F-9A3E-4296-A286-E41DAB5C9580}"/>
    <dgm:cxn modelId="{2A3E72D6-F6A7-482A-88B4-A65096E749B7}" srcId="{97C029FB-1171-4B5B-B39B-B490FB12E6C7}" destId="{77D1F094-EECC-4C13-8104-E796B975D853}" srcOrd="2" destOrd="0" parTransId="{66E09309-CA24-4440-AA97-51D0FB746698}" sibTransId="{E5D6123C-7505-4165-A47E-F0D13DF2E9D0}"/>
    <dgm:cxn modelId="{673BBDD9-A85A-47E8-9D68-A620B05A2B7B}" srcId="{97C029FB-1171-4B5B-B39B-B490FB12E6C7}" destId="{9247F24F-D1B6-4E04-A69E-1F54A4C34485}" srcOrd="1" destOrd="0" parTransId="{EA3FCA49-7D05-4867-9B58-97B84A1526F7}" sibTransId="{7D455297-5361-4D83-9CAD-87C972F82D4A}"/>
    <dgm:cxn modelId="{AEF575E9-CFE2-4BEB-BD20-B5899E84CBDC}" type="presOf" srcId="{98918642-B28F-47D1-9073-A040129427F2}" destId="{40D0D99A-1435-4557-BBD2-0D4A75796092}" srcOrd="0" destOrd="0" presId="urn:microsoft.com/office/officeart/2008/layout/VerticalCurvedList"/>
    <dgm:cxn modelId="{4EE511F6-1BE0-4962-BC21-50B136B8BE83}" type="presOf" srcId="{5904082A-DCF1-4F95-AE4F-49817F7DC32C}" destId="{E76A0253-F8AA-4F54-93DC-0A695E75DEAA}" srcOrd="0" destOrd="0" presId="urn:microsoft.com/office/officeart/2008/layout/VerticalCurvedList"/>
    <dgm:cxn modelId="{7BA83F92-F131-4799-BC6D-32FF2F232153}" type="presParOf" srcId="{920AEC37-FCE5-4D71-A24D-0B9B248DA8EA}" destId="{901AACAA-1011-4F65-9A3E-8FA17993CDDF}" srcOrd="0" destOrd="0" presId="urn:microsoft.com/office/officeart/2008/layout/VerticalCurvedList"/>
    <dgm:cxn modelId="{3D4C59E1-53B6-4AE8-AA44-E9F6AEF2674F}" type="presParOf" srcId="{901AACAA-1011-4F65-9A3E-8FA17993CDDF}" destId="{9A1AC81B-ED94-47E8-9F2A-40BF6E2CB6C3}" srcOrd="0" destOrd="0" presId="urn:microsoft.com/office/officeart/2008/layout/VerticalCurvedList"/>
    <dgm:cxn modelId="{7CED0D53-29AF-4CEE-8C6A-18589F1A9A3D}" type="presParOf" srcId="{9A1AC81B-ED94-47E8-9F2A-40BF6E2CB6C3}" destId="{C5F6E03A-F961-48D0-8E07-E3610BC4E0DE}" srcOrd="0" destOrd="0" presId="urn:microsoft.com/office/officeart/2008/layout/VerticalCurvedList"/>
    <dgm:cxn modelId="{06E37380-EB93-4D82-A334-C5D2EE03756B}" type="presParOf" srcId="{9A1AC81B-ED94-47E8-9F2A-40BF6E2CB6C3}" destId="{F47FD120-9D6E-4C93-B155-ABD65B3288A8}" srcOrd="1" destOrd="0" presId="urn:microsoft.com/office/officeart/2008/layout/VerticalCurvedList"/>
    <dgm:cxn modelId="{C2E19D86-A433-4826-A7DB-09D9B0BE6A9B}" type="presParOf" srcId="{9A1AC81B-ED94-47E8-9F2A-40BF6E2CB6C3}" destId="{7E9C4C23-9BE1-417C-B08E-3FC7E6B12276}" srcOrd="2" destOrd="0" presId="urn:microsoft.com/office/officeart/2008/layout/VerticalCurvedList"/>
    <dgm:cxn modelId="{B75B8C85-E44E-436B-9AD2-E444EB235D72}" type="presParOf" srcId="{9A1AC81B-ED94-47E8-9F2A-40BF6E2CB6C3}" destId="{369485F9-C52F-47BA-8C8A-3B7558DE21A3}" srcOrd="3" destOrd="0" presId="urn:microsoft.com/office/officeart/2008/layout/VerticalCurvedList"/>
    <dgm:cxn modelId="{E889A5F4-D277-4A39-B03F-2039052617F2}" type="presParOf" srcId="{901AACAA-1011-4F65-9A3E-8FA17993CDDF}" destId="{E76A0253-F8AA-4F54-93DC-0A695E75DEAA}" srcOrd="1" destOrd="0" presId="urn:microsoft.com/office/officeart/2008/layout/VerticalCurvedList"/>
    <dgm:cxn modelId="{1C6C320B-1759-463D-A3F9-2C131FAC24F0}" type="presParOf" srcId="{901AACAA-1011-4F65-9A3E-8FA17993CDDF}" destId="{D7E37BDF-2FEB-4414-9793-4E2F67A24D76}" srcOrd="2" destOrd="0" presId="urn:microsoft.com/office/officeart/2008/layout/VerticalCurvedList"/>
    <dgm:cxn modelId="{4BB212B9-4AB7-4492-9862-0AEDB1346B00}" type="presParOf" srcId="{D7E37BDF-2FEB-4414-9793-4E2F67A24D76}" destId="{4D2E3E72-616B-4050-A56F-32A9DF9EB4A1}" srcOrd="0" destOrd="0" presId="urn:microsoft.com/office/officeart/2008/layout/VerticalCurvedList"/>
    <dgm:cxn modelId="{6CEF9F26-918B-4AF2-9F42-447151CC6046}" type="presParOf" srcId="{901AACAA-1011-4F65-9A3E-8FA17993CDDF}" destId="{3F226573-F4EF-461D-B578-AD428DA55CCB}" srcOrd="3" destOrd="0" presId="urn:microsoft.com/office/officeart/2008/layout/VerticalCurvedList"/>
    <dgm:cxn modelId="{D0F16CAA-CD61-46A5-AB66-8C7966816917}" type="presParOf" srcId="{901AACAA-1011-4F65-9A3E-8FA17993CDDF}" destId="{B5D759D0-34F5-446F-9ADB-C5C891EDA768}" srcOrd="4" destOrd="0" presId="urn:microsoft.com/office/officeart/2008/layout/VerticalCurvedList"/>
    <dgm:cxn modelId="{5ACE43E6-6FB7-4E4B-957A-A69B5B06F305}" type="presParOf" srcId="{B5D759D0-34F5-446F-9ADB-C5C891EDA768}" destId="{02F8DF3B-D053-430E-9085-E28DA46C1CF4}" srcOrd="0" destOrd="0" presId="urn:microsoft.com/office/officeart/2008/layout/VerticalCurvedList"/>
    <dgm:cxn modelId="{CE79433F-29A2-494B-BAAF-224F49072196}" type="presParOf" srcId="{901AACAA-1011-4F65-9A3E-8FA17993CDDF}" destId="{8A89AB34-A9FB-4CB4-A32D-74FE7E02B685}" srcOrd="5" destOrd="0" presId="urn:microsoft.com/office/officeart/2008/layout/VerticalCurvedList"/>
    <dgm:cxn modelId="{AFB7B419-890E-4E2B-9AF2-E48EE276DF11}" type="presParOf" srcId="{901AACAA-1011-4F65-9A3E-8FA17993CDDF}" destId="{AF5AEDB3-C497-4A8F-AC56-F86F13B7F5B2}" srcOrd="6" destOrd="0" presId="urn:microsoft.com/office/officeart/2008/layout/VerticalCurvedList"/>
    <dgm:cxn modelId="{720C078E-BC95-42A2-87B9-3200B64CCF02}" type="presParOf" srcId="{AF5AEDB3-C497-4A8F-AC56-F86F13B7F5B2}" destId="{C912F84F-5959-4951-B8B8-DC3B84A4100F}" srcOrd="0" destOrd="0" presId="urn:microsoft.com/office/officeart/2008/layout/VerticalCurvedList"/>
    <dgm:cxn modelId="{5C794F8C-6B2A-440E-BB5F-1F10857EA73A}" type="presParOf" srcId="{901AACAA-1011-4F65-9A3E-8FA17993CDDF}" destId="{40D0D99A-1435-4557-BBD2-0D4A75796092}" srcOrd="7" destOrd="0" presId="urn:microsoft.com/office/officeart/2008/layout/VerticalCurvedList"/>
    <dgm:cxn modelId="{53755796-A0A3-4724-A296-1F0F6B61B6BF}" type="presParOf" srcId="{901AACAA-1011-4F65-9A3E-8FA17993CDDF}" destId="{E47CB46B-F0FC-4BFF-BF0D-5D4F0C225823}" srcOrd="8" destOrd="0" presId="urn:microsoft.com/office/officeart/2008/layout/VerticalCurvedList"/>
    <dgm:cxn modelId="{555A3379-E31D-4E98-B7F9-CD6BA7FE136B}" type="presParOf" srcId="{E47CB46B-F0FC-4BFF-BF0D-5D4F0C225823}" destId="{1CBDE2C8-6776-4C66-84A1-48F267BBE37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DF32D9-2F53-4F43-BDB9-4DFE537EFC55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C6BB1E9-B89C-4D39-B6D7-BA39BE6B121F}">
      <dgm:prSet phldrT="[텍스트]"/>
      <dgm:spPr/>
      <dgm:t>
        <a:bodyPr/>
        <a:lstStyle/>
        <a:p>
          <a:pPr latinLnBrk="1"/>
          <a:r>
            <a:rPr lang="ko-KR" altLang="en-US" dirty="0"/>
            <a:t>효율화</a:t>
          </a:r>
        </a:p>
      </dgm:t>
    </dgm:pt>
    <dgm:pt modelId="{2A3C5176-55D3-4045-88E7-CB7218D18781}" type="parTrans" cxnId="{994ADFEB-2B39-402B-9A14-F7A4A29CF594}">
      <dgm:prSet/>
      <dgm:spPr/>
      <dgm:t>
        <a:bodyPr/>
        <a:lstStyle/>
        <a:p>
          <a:pPr latinLnBrk="1"/>
          <a:endParaRPr lang="ko-KR" altLang="en-US"/>
        </a:p>
      </dgm:t>
    </dgm:pt>
    <dgm:pt modelId="{466B6319-6385-42AC-90EE-EFDA2D5D85D7}" type="sibTrans" cxnId="{994ADFEB-2B39-402B-9A14-F7A4A29CF594}">
      <dgm:prSet/>
      <dgm:spPr/>
      <dgm:t>
        <a:bodyPr/>
        <a:lstStyle/>
        <a:p>
          <a:pPr latinLnBrk="1"/>
          <a:endParaRPr lang="ko-KR" altLang="en-US"/>
        </a:p>
      </dgm:t>
    </dgm:pt>
    <dgm:pt modelId="{02DE2476-463A-4A4C-967F-8706F6850B35}">
      <dgm:prSet phldrT="[텍스트]"/>
      <dgm:spPr/>
      <dgm:t>
        <a:bodyPr/>
        <a:lstStyle/>
        <a:p>
          <a:pPr latinLnBrk="1"/>
          <a:r>
            <a:rPr lang="ko-KR" altLang="en-US" dirty="0"/>
            <a:t>기존의 문서를 통합하여 관리대상 </a:t>
          </a:r>
          <a:r>
            <a:rPr lang="ko-KR" altLang="en-US" dirty="0" err="1"/>
            <a:t>문서수와</a:t>
          </a:r>
          <a:r>
            <a:rPr lang="ko-KR" altLang="en-US" dirty="0"/>
            <a:t> 열람시간을 줄인</a:t>
          </a:r>
        </a:p>
      </dgm:t>
    </dgm:pt>
    <dgm:pt modelId="{C1355759-5F16-488F-A73E-AC61D7AAB89B}" type="parTrans" cxnId="{0DD4B7B5-F6EA-4151-83C0-DA29419E5B94}">
      <dgm:prSet/>
      <dgm:spPr/>
      <dgm:t>
        <a:bodyPr/>
        <a:lstStyle/>
        <a:p>
          <a:pPr latinLnBrk="1"/>
          <a:endParaRPr lang="ko-KR" altLang="en-US"/>
        </a:p>
      </dgm:t>
    </dgm:pt>
    <dgm:pt modelId="{F4FA4414-983F-4F2D-8F44-A8CD3D08B998}" type="sibTrans" cxnId="{0DD4B7B5-F6EA-4151-83C0-DA29419E5B94}">
      <dgm:prSet/>
      <dgm:spPr/>
      <dgm:t>
        <a:bodyPr/>
        <a:lstStyle/>
        <a:p>
          <a:pPr latinLnBrk="1"/>
          <a:endParaRPr lang="ko-KR" altLang="en-US"/>
        </a:p>
      </dgm:t>
    </dgm:pt>
    <dgm:pt modelId="{7CF11C9D-14FF-4EB5-B400-18047EA77A48}">
      <dgm:prSet phldrT="[텍스트]"/>
      <dgm:spPr/>
      <dgm:t>
        <a:bodyPr/>
        <a:lstStyle/>
        <a:p>
          <a:pPr latinLnBrk="1"/>
          <a:r>
            <a:rPr lang="ko-KR" altLang="en-US" dirty="0"/>
            <a:t>버전관리</a:t>
          </a:r>
        </a:p>
      </dgm:t>
    </dgm:pt>
    <dgm:pt modelId="{4F6E2EC6-E5CB-4417-9C31-45CB2DB0F041}" type="parTrans" cxnId="{9B0DD969-4E75-4C72-971F-B5E4723A82D7}">
      <dgm:prSet/>
      <dgm:spPr/>
      <dgm:t>
        <a:bodyPr/>
        <a:lstStyle/>
        <a:p>
          <a:pPr latinLnBrk="1"/>
          <a:endParaRPr lang="ko-KR" altLang="en-US"/>
        </a:p>
      </dgm:t>
    </dgm:pt>
    <dgm:pt modelId="{1A5BA97A-6389-41A1-988E-7F1404DBF03A}" type="sibTrans" cxnId="{9B0DD969-4E75-4C72-971F-B5E4723A82D7}">
      <dgm:prSet/>
      <dgm:spPr/>
      <dgm:t>
        <a:bodyPr/>
        <a:lstStyle/>
        <a:p>
          <a:pPr latinLnBrk="1"/>
          <a:endParaRPr lang="ko-KR" altLang="en-US"/>
        </a:p>
      </dgm:t>
    </dgm:pt>
    <dgm:pt modelId="{CB40555F-910C-40BC-92A5-5BACED7AB39A}">
      <dgm:prSet phldrT="[텍스트]"/>
      <dgm:spPr/>
      <dgm:t>
        <a:bodyPr/>
        <a:lstStyle/>
        <a:p>
          <a:pPr latinLnBrk="1"/>
          <a:r>
            <a:rPr lang="ko-KR" altLang="en-US" dirty="0"/>
            <a:t>최신버전의 관리문서의 경우 신규 경로에서 관리</a:t>
          </a:r>
        </a:p>
      </dgm:t>
    </dgm:pt>
    <dgm:pt modelId="{4B5A0D27-F983-4205-A45C-69220456A41D}" type="parTrans" cxnId="{76D18E24-2BE8-4D27-937A-D54912094700}">
      <dgm:prSet/>
      <dgm:spPr/>
      <dgm:t>
        <a:bodyPr/>
        <a:lstStyle/>
        <a:p>
          <a:pPr latinLnBrk="1"/>
          <a:endParaRPr lang="ko-KR" altLang="en-US"/>
        </a:p>
      </dgm:t>
    </dgm:pt>
    <dgm:pt modelId="{74BC48B2-0425-4821-9285-C6ED9D58C2F8}" type="sibTrans" cxnId="{76D18E24-2BE8-4D27-937A-D54912094700}">
      <dgm:prSet/>
      <dgm:spPr/>
      <dgm:t>
        <a:bodyPr/>
        <a:lstStyle/>
        <a:p>
          <a:pPr latinLnBrk="1"/>
          <a:endParaRPr lang="ko-KR" altLang="en-US"/>
        </a:p>
      </dgm:t>
    </dgm:pt>
    <dgm:pt modelId="{17234EA5-3CF8-4E21-914C-B5CBDD69EEC6}">
      <dgm:prSet phldrT="[텍스트]"/>
      <dgm:spPr/>
      <dgm:t>
        <a:bodyPr/>
        <a:lstStyle/>
        <a:p>
          <a:pPr latinLnBrk="1"/>
          <a:r>
            <a:rPr lang="ko-KR" altLang="en-US" dirty="0"/>
            <a:t>공유관리</a:t>
          </a:r>
        </a:p>
      </dgm:t>
    </dgm:pt>
    <dgm:pt modelId="{ADFCF165-F282-4E72-9690-3CB0A862E4DF}" type="parTrans" cxnId="{77CA8FB1-2BB5-4AC9-8C28-DBCE0544D1B9}">
      <dgm:prSet/>
      <dgm:spPr/>
      <dgm:t>
        <a:bodyPr/>
        <a:lstStyle/>
        <a:p>
          <a:pPr latinLnBrk="1"/>
          <a:endParaRPr lang="ko-KR" altLang="en-US"/>
        </a:p>
      </dgm:t>
    </dgm:pt>
    <dgm:pt modelId="{6DF3A2D0-F1C5-453B-B3AB-DFA493941E82}" type="sibTrans" cxnId="{77CA8FB1-2BB5-4AC9-8C28-DBCE0544D1B9}">
      <dgm:prSet/>
      <dgm:spPr/>
      <dgm:t>
        <a:bodyPr/>
        <a:lstStyle/>
        <a:p>
          <a:pPr latinLnBrk="1"/>
          <a:endParaRPr lang="ko-KR" altLang="en-US"/>
        </a:p>
      </dgm:t>
    </dgm:pt>
    <dgm:pt modelId="{AB8CDF1B-1DAB-446B-A092-A960C11117A2}">
      <dgm:prSet phldrT="[텍스트]"/>
      <dgm:spPr/>
      <dgm:t>
        <a:bodyPr/>
        <a:lstStyle/>
        <a:p>
          <a:pPr latinLnBrk="1"/>
          <a:r>
            <a:rPr lang="ko-KR" altLang="en-US" dirty="0"/>
            <a:t>경로관리</a:t>
          </a:r>
        </a:p>
      </dgm:t>
    </dgm:pt>
    <dgm:pt modelId="{B40E10BA-F949-4298-BA46-13F39ACBAAE4}" type="parTrans" cxnId="{3C056339-DB6A-4E53-9ADF-8BAA923C7D27}">
      <dgm:prSet/>
      <dgm:spPr/>
      <dgm:t>
        <a:bodyPr/>
        <a:lstStyle/>
        <a:p>
          <a:pPr latinLnBrk="1"/>
          <a:endParaRPr lang="ko-KR" altLang="en-US"/>
        </a:p>
      </dgm:t>
    </dgm:pt>
    <dgm:pt modelId="{CF87E392-68D2-4154-AE1F-35E42C1DC2B9}" type="sibTrans" cxnId="{3C056339-DB6A-4E53-9ADF-8BAA923C7D27}">
      <dgm:prSet/>
      <dgm:spPr/>
      <dgm:t>
        <a:bodyPr/>
        <a:lstStyle/>
        <a:p>
          <a:pPr latinLnBrk="1"/>
          <a:endParaRPr lang="ko-KR" altLang="en-US"/>
        </a:p>
      </dgm:t>
    </dgm:pt>
    <dgm:pt modelId="{9B4B1F80-4858-40D2-B78B-01560F8F480F}">
      <dgm:prSet phldrT="[텍스트]"/>
      <dgm:spPr/>
      <dgm:t>
        <a:bodyPr/>
        <a:lstStyle/>
        <a:p>
          <a:pPr latinLnBrk="1"/>
          <a:r>
            <a:rPr lang="ko-KR" altLang="en-US" dirty="0"/>
            <a:t>전체 업무가 누락되지 않도록 문서경로 구성</a:t>
          </a:r>
        </a:p>
      </dgm:t>
    </dgm:pt>
    <dgm:pt modelId="{A8A760A8-8B3A-462E-BBD6-84FAC58783B8}" type="parTrans" cxnId="{9170C165-F3B2-4107-AA19-8D0A01EB8EB5}">
      <dgm:prSet/>
      <dgm:spPr/>
      <dgm:t>
        <a:bodyPr/>
        <a:lstStyle/>
        <a:p>
          <a:pPr latinLnBrk="1"/>
          <a:endParaRPr lang="ko-KR" altLang="en-US"/>
        </a:p>
      </dgm:t>
    </dgm:pt>
    <dgm:pt modelId="{F23A8B44-C2D6-4F30-A117-7E40F0185F94}" type="sibTrans" cxnId="{9170C165-F3B2-4107-AA19-8D0A01EB8EB5}">
      <dgm:prSet/>
      <dgm:spPr/>
      <dgm:t>
        <a:bodyPr/>
        <a:lstStyle/>
        <a:p>
          <a:pPr latinLnBrk="1"/>
          <a:endParaRPr lang="ko-KR" altLang="en-US"/>
        </a:p>
      </dgm:t>
    </dgm:pt>
    <dgm:pt modelId="{74F849CF-14D4-4615-ACDD-5E214B8A9322}">
      <dgm:prSet phldrT="[텍스트]"/>
      <dgm:spPr/>
      <dgm:t>
        <a:bodyPr/>
        <a:lstStyle/>
        <a:p>
          <a:pPr latinLnBrk="1"/>
          <a:r>
            <a:rPr lang="ko-KR" altLang="en-US" dirty="0"/>
            <a:t>추후 문서 업데이트 시 이전버전 관리문서의 경우 </a:t>
          </a:r>
          <a:r>
            <a:rPr lang="en-US" altLang="ko-KR" dirty="0"/>
            <a:t>old </a:t>
          </a:r>
          <a:r>
            <a:rPr lang="ko-KR" altLang="en-US" dirty="0"/>
            <a:t>디렉토리에서 관리예정</a:t>
          </a:r>
        </a:p>
      </dgm:t>
    </dgm:pt>
    <dgm:pt modelId="{80286F89-14FC-4C54-AC52-5E335676C3CC}" type="parTrans" cxnId="{F2628B33-C9BF-4046-9E39-89090607E0F4}">
      <dgm:prSet/>
      <dgm:spPr/>
      <dgm:t>
        <a:bodyPr/>
        <a:lstStyle/>
        <a:p>
          <a:pPr latinLnBrk="1"/>
          <a:endParaRPr lang="ko-KR" altLang="en-US"/>
        </a:p>
      </dgm:t>
    </dgm:pt>
    <dgm:pt modelId="{1F5C88DD-B3CB-4119-87EB-202BA16734C2}" type="sibTrans" cxnId="{F2628B33-C9BF-4046-9E39-89090607E0F4}">
      <dgm:prSet/>
      <dgm:spPr/>
      <dgm:t>
        <a:bodyPr/>
        <a:lstStyle/>
        <a:p>
          <a:pPr latinLnBrk="1"/>
          <a:endParaRPr lang="ko-KR" altLang="en-US"/>
        </a:p>
      </dgm:t>
    </dgm:pt>
    <dgm:pt modelId="{C494416A-85FE-496B-8DA6-DD3A35D3F2AA}">
      <dgm:prSet phldrT="[텍스트]"/>
      <dgm:spPr/>
      <dgm:t>
        <a:bodyPr/>
        <a:lstStyle/>
        <a:p>
          <a:pPr latinLnBrk="1"/>
          <a:r>
            <a:rPr lang="ko-KR" altLang="en-US"/>
            <a:t>유사업무의 경우 문서경로를 가급적 정형화하여 구성</a:t>
          </a:r>
          <a:endParaRPr lang="ko-KR" altLang="en-US" dirty="0"/>
        </a:p>
      </dgm:t>
    </dgm:pt>
    <dgm:pt modelId="{C09C8BAA-F400-4E26-9C6A-77B49F0D366B}" type="parTrans" cxnId="{CF29099C-063B-4D58-9ED3-1A1CD0B728FF}">
      <dgm:prSet/>
      <dgm:spPr/>
      <dgm:t>
        <a:bodyPr/>
        <a:lstStyle/>
        <a:p>
          <a:pPr latinLnBrk="1"/>
          <a:endParaRPr lang="ko-KR" altLang="en-US"/>
        </a:p>
      </dgm:t>
    </dgm:pt>
    <dgm:pt modelId="{D61F8B81-D445-483A-8034-AA1B22BED25B}" type="sibTrans" cxnId="{CF29099C-063B-4D58-9ED3-1A1CD0B728FF}">
      <dgm:prSet/>
      <dgm:spPr/>
      <dgm:t>
        <a:bodyPr/>
        <a:lstStyle/>
        <a:p>
          <a:pPr latinLnBrk="1"/>
          <a:endParaRPr lang="ko-KR" altLang="en-US"/>
        </a:p>
      </dgm:t>
    </dgm:pt>
    <dgm:pt modelId="{CA7FC93C-0111-453F-B18C-DFBD26B16EB0}">
      <dgm:prSet phldrT="[텍스트]"/>
      <dgm:spPr/>
      <dgm:t>
        <a:bodyPr/>
        <a:lstStyle/>
        <a:p>
          <a:pPr latinLnBrk="1"/>
          <a:r>
            <a:rPr lang="ko-KR" altLang="en-US" dirty="0"/>
            <a:t>문서공유는 </a:t>
          </a:r>
          <a:r>
            <a:rPr lang="ko-KR" altLang="en-US" dirty="0" err="1"/>
            <a:t>지정폴더</a:t>
          </a:r>
          <a:r>
            <a:rPr lang="ko-KR" altLang="en-US" dirty="0"/>
            <a:t> 이동</a:t>
          </a:r>
        </a:p>
      </dgm:t>
    </dgm:pt>
    <dgm:pt modelId="{C0C5B794-69A5-451B-8183-6F37992F0FBC}" type="parTrans" cxnId="{E8AFB5C1-A717-4F48-B229-3A8F93475FA6}">
      <dgm:prSet/>
      <dgm:spPr/>
      <dgm:t>
        <a:bodyPr/>
        <a:lstStyle/>
        <a:p>
          <a:pPr latinLnBrk="1"/>
          <a:endParaRPr lang="ko-KR" altLang="en-US"/>
        </a:p>
      </dgm:t>
    </dgm:pt>
    <dgm:pt modelId="{9CE8BF03-CE44-4D40-9518-ED94F01DCBF0}" type="sibTrans" cxnId="{E8AFB5C1-A717-4F48-B229-3A8F93475FA6}">
      <dgm:prSet/>
      <dgm:spPr/>
      <dgm:t>
        <a:bodyPr/>
        <a:lstStyle/>
        <a:p>
          <a:pPr latinLnBrk="1"/>
          <a:endParaRPr lang="ko-KR" altLang="en-US"/>
        </a:p>
      </dgm:t>
    </dgm:pt>
    <dgm:pt modelId="{BCA045E2-F80C-4DC5-9CB9-41A82ECCE43F}">
      <dgm:prSet phldrT="[텍스트]"/>
      <dgm:spPr/>
      <dgm:t>
        <a:bodyPr/>
        <a:lstStyle/>
        <a:p>
          <a:pPr latinLnBrk="1"/>
          <a:r>
            <a:rPr lang="ko-KR" altLang="en-US" dirty="0"/>
            <a:t>문서 공유대상을 설정하여 공유목적 </a:t>
          </a:r>
          <a:r>
            <a:rPr lang="ko-KR" altLang="en-US" dirty="0" err="1"/>
            <a:t>달성후</a:t>
          </a:r>
          <a:r>
            <a:rPr lang="ko-KR" altLang="en-US" dirty="0"/>
            <a:t> 공유문서 파기</a:t>
          </a:r>
        </a:p>
      </dgm:t>
    </dgm:pt>
    <dgm:pt modelId="{63352017-1BFA-48EA-BEF1-684D4060A384}" type="parTrans" cxnId="{0EBF7B9D-6B09-4D77-8B42-5760ABA11220}">
      <dgm:prSet/>
      <dgm:spPr/>
      <dgm:t>
        <a:bodyPr/>
        <a:lstStyle/>
        <a:p>
          <a:pPr latinLnBrk="1"/>
          <a:endParaRPr lang="ko-KR" altLang="en-US"/>
        </a:p>
      </dgm:t>
    </dgm:pt>
    <dgm:pt modelId="{372ADB40-B807-4C77-80F1-E12E6060887D}" type="sibTrans" cxnId="{0EBF7B9D-6B09-4D77-8B42-5760ABA11220}">
      <dgm:prSet/>
      <dgm:spPr/>
      <dgm:t>
        <a:bodyPr/>
        <a:lstStyle/>
        <a:p>
          <a:pPr latinLnBrk="1"/>
          <a:endParaRPr lang="ko-KR" altLang="en-US"/>
        </a:p>
      </dgm:t>
    </dgm:pt>
    <dgm:pt modelId="{E68DD4E6-7287-48E6-BD72-D87CED7681BA}">
      <dgm:prSet phldrT="[텍스트]"/>
      <dgm:spPr/>
      <dgm:t>
        <a:bodyPr/>
        <a:lstStyle/>
        <a:p>
          <a:pPr latinLnBrk="1"/>
          <a:r>
            <a:rPr lang="en-US" altLang="ko-KR" dirty="0"/>
            <a:t>[</a:t>
          </a:r>
          <a:r>
            <a:rPr lang="ko-KR" altLang="en-US" dirty="0"/>
            <a:t>예시</a:t>
          </a:r>
          <a:r>
            <a:rPr lang="en-US" altLang="ko-KR" dirty="0"/>
            <a:t>] </a:t>
          </a:r>
          <a:r>
            <a:rPr lang="en-US" altLang="ko-KR" dirty="0" err="1"/>
            <a:t>xxxxx</a:t>
          </a:r>
          <a:endParaRPr lang="ko-KR" altLang="en-US" dirty="0"/>
        </a:p>
      </dgm:t>
    </dgm:pt>
    <dgm:pt modelId="{56742191-BEAB-4865-86B2-912C8B592E71}" type="parTrans" cxnId="{E3AA7296-2513-4751-9C1A-61D05DF498D2}">
      <dgm:prSet/>
      <dgm:spPr/>
      <dgm:t>
        <a:bodyPr/>
        <a:lstStyle/>
        <a:p>
          <a:pPr latinLnBrk="1"/>
          <a:endParaRPr lang="ko-KR" altLang="en-US"/>
        </a:p>
      </dgm:t>
    </dgm:pt>
    <dgm:pt modelId="{FCDDFDD2-0C8E-4F0E-86A1-45BF292E3B02}" type="sibTrans" cxnId="{E3AA7296-2513-4751-9C1A-61D05DF498D2}">
      <dgm:prSet/>
      <dgm:spPr/>
      <dgm:t>
        <a:bodyPr/>
        <a:lstStyle/>
        <a:p>
          <a:pPr latinLnBrk="1"/>
          <a:endParaRPr lang="ko-KR" altLang="en-US"/>
        </a:p>
      </dgm:t>
    </dgm:pt>
    <dgm:pt modelId="{345A31FF-B811-460F-8B72-E3B5BA8B13D9}" type="pres">
      <dgm:prSet presAssocID="{B1DF32D9-2F53-4F43-BDB9-4DFE537EFC55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1A616B42-C3B6-4CEF-8D78-A0548DA3452D}" type="pres">
      <dgm:prSet presAssocID="{B1DF32D9-2F53-4F43-BDB9-4DFE537EFC55}" presName="children" presStyleCnt="0"/>
      <dgm:spPr/>
    </dgm:pt>
    <dgm:pt modelId="{9ADB6555-F8C1-4084-90C0-C160CFD637DC}" type="pres">
      <dgm:prSet presAssocID="{B1DF32D9-2F53-4F43-BDB9-4DFE537EFC55}" presName="child1group" presStyleCnt="0"/>
      <dgm:spPr/>
    </dgm:pt>
    <dgm:pt modelId="{93378269-F6FA-464E-BD44-BE27D222AFFC}" type="pres">
      <dgm:prSet presAssocID="{B1DF32D9-2F53-4F43-BDB9-4DFE537EFC55}" presName="child1" presStyleLbl="bgAcc1" presStyleIdx="0" presStyleCnt="4"/>
      <dgm:spPr/>
    </dgm:pt>
    <dgm:pt modelId="{FE75A44C-461F-4625-BF17-3E24971727A5}" type="pres">
      <dgm:prSet presAssocID="{B1DF32D9-2F53-4F43-BDB9-4DFE537EFC55}" presName="child1Text" presStyleLbl="bgAcc1" presStyleIdx="0" presStyleCnt="4">
        <dgm:presLayoutVars>
          <dgm:bulletEnabled val="1"/>
        </dgm:presLayoutVars>
      </dgm:prSet>
      <dgm:spPr/>
    </dgm:pt>
    <dgm:pt modelId="{FDECC8DD-D907-4CEC-BACB-39D78FABAE8F}" type="pres">
      <dgm:prSet presAssocID="{B1DF32D9-2F53-4F43-BDB9-4DFE537EFC55}" presName="child2group" presStyleCnt="0"/>
      <dgm:spPr/>
    </dgm:pt>
    <dgm:pt modelId="{5E2D304C-0C48-42AC-9DED-9B08EE167D2D}" type="pres">
      <dgm:prSet presAssocID="{B1DF32D9-2F53-4F43-BDB9-4DFE537EFC55}" presName="child2" presStyleLbl="bgAcc1" presStyleIdx="1" presStyleCnt="4"/>
      <dgm:spPr/>
    </dgm:pt>
    <dgm:pt modelId="{E2969536-E55C-41A8-A253-3D3DD9EFE5FC}" type="pres">
      <dgm:prSet presAssocID="{B1DF32D9-2F53-4F43-BDB9-4DFE537EFC55}" presName="child2Text" presStyleLbl="bgAcc1" presStyleIdx="1" presStyleCnt="4">
        <dgm:presLayoutVars>
          <dgm:bulletEnabled val="1"/>
        </dgm:presLayoutVars>
      </dgm:prSet>
      <dgm:spPr/>
    </dgm:pt>
    <dgm:pt modelId="{E797526C-CDE2-467A-BB23-0B818184D274}" type="pres">
      <dgm:prSet presAssocID="{B1DF32D9-2F53-4F43-BDB9-4DFE537EFC55}" presName="child3group" presStyleCnt="0"/>
      <dgm:spPr/>
    </dgm:pt>
    <dgm:pt modelId="{433C33F5-E259-409E-8684-2A09DDDE97B5}" type="pres">
      <dgm:prSet presAssocID="{B1DF32D9-2F53-4F43-BDB9-4DFE537EFC55}" presName="child3" presStyleLbl="bgAcc1" presStyleIdx="2" presStyleCnt="4"/>
      <dgm:spPr/>
    </dgm:pt>
    <dgm:pt modelId="{4DCD1CCF-DE81-4E3E-8A88-377291CD5928}" type="pres">
      <dgm:prSet presAssocID="{B1DF32D9-2F53-4F43-BDB9-4DFE537EFC55}" presName="child3Text" presStyleLbl="bgAcc1" presStyleIdx="2" presStyleCnt="4">
        <dgm:presLayoutVars>
          <dgm:bulletEnabled val="1"/>
        </dgm:presLayoutVars>
      </dgm:prSet>
      <dgm:spPr/>
    </dgm:pt>
    <dgm:pt modelId="{2A26A360-630D-4AF4-99CB-EECDB79BDB5D}" type="pres">
      <dgm:prSet presAssocID="{B1DF32D9-2F53-4F43-BDB9-4DFE537EFC55}" presName="child4group" presStyleCnt="0"/>
      <dgm:spPr/>
    </dgm:pt>
    <dgm:pt modelId="{9F20B639-C0A2-454F-B579-63BA4BEEFA43}" type="pres">
      <dgm:prSet presAssocID="{B1DF32D9-2F53-4F43-BDB9-4DFE537EFC55}" presName="child4" presStyleLbl="bgAcc1" presStyleIdx="3" presStyleCnt="4"/>
      <dgm:spPr/>
    </dgm:pt>
    <dgm:pt modelId="{3F2AC356-3FDB-4EE5-8FA7-73AB5FBB4C1A}" type="pres">
      <dgm:prSet presAssocID="{B1DF32D9-2F53-4F43-BDB9-4DFE537EFC55}" presName="child4Text" presStyleLbl="bgAcc1" presStyleIdx="3" presStyleCnt="4">
        <dgm:presLayoutVars>
          <dgm:bulletEnabled val="1"/>
        </dgm:presLayoutVars>
      </dgm:prSet>
      <dgm:spPr/>
    </dgm:pt>
    <dgm:pt modelId="{1B661579-5329-4DC9-80EA-06BC36A27241}" type="pres">
      <dgm:prSet presAssocID="{B1DF32D9-2F53-4F43-BDB9-4DFE537EFC55}" presName="childPlaceholder" presStyleCnt="0"/>
      <dgm:spPr/>
    </dgm:pt>
    <dgm:pt modelId="{FCB69ED1-BB4F-4AED-B1F9-CD4B2B7BBB71}" type="pres">
      <dgm:prSet presAssocID="{B1DF32D9-2F53-4F43-BDB9-4DFE537EFC55}" presName="circle" presStyleCnt="0"/>
      <dgm:spPr/>
    </dgm:pt>
    <dgm:pt modelId="{6A612804-1123-4F5A-BE21-6741465CBEA4}" type="pres">
      <dgm:prSet presAssocID="{B1DF32D9-2F53-4F43-BDB9-4DFE537EFC55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30F2DCE9-97B7-481D-8613-CFED7FFEAAFD}" type="pres">
      <dgm:prSet presAssocID="{B1DF32D9-2F53-4F43-BDB9-4DFE537EFC55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87449012-3B6E-4F9E-AA75-5ECC4E14A92D}" type="pres">
      <dgm:prSet presAssocID="{B1DF32D9-2F53-4F43-BDB9-4DFE537EFC55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5C00F37D-5F2B-4E72-9AD8-951E1EE0598F}" type="pres">
      <dgm:prSet presAssocID="{B1DF32D9-2F53-4F43-BDB9-4DFE537EFC55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0413400D-62F6-4325-B22A-D708C0B94531}" type="pres">
      <dgm:prSet presAssocID="{B1DF32D9-2F53-4F43-BDB9-4DFE537EFC55}" presName="quadrantPlaceholder" presStyleCnt="0"/>
      <dgm:spPr/>
    </dgm:pt>
    <dgm:pt modelId="{32BDBA6C-A0A5-42BF-B69E-058EF99436E7}" type="pres">
      <dgm:prSet presAssocID="{B1DF32D9-2F53-4F43-BDB9-4DFE537EFC55}" presName="center1" presStyleLbl="fgShp" presStyleIdx="0" presStyleCnt="2"/>
      <dgm:spPr/>
    </dgm:pt>
    <dgm:pt modelId="{CFC454FB-0098-4420-93B2-F7EB3683BA87}" type="pres">
      <dgm:prSet presAssocID="{B1DF32D9-2F53-4F43-BDB9-4DFE537EFC55}" presName="center2" presStyleLbl="fgShp" presStyleIdx="1" presStyleCnt="2"/>
      <dgm:spPr/>
    </dgm:pt>
  </dgm:ptLst>
  <dgm:cxnLst>
    <dgm:cxn modelId="{89F2721E-6CCB-4FD3-A5E5-CA3C7D25151F}" type="presOf" srcId="{74F849CF-14D4-4615-ACDD-5E214B8A9322}" destId="{5E2D304C-0C48-42AC-9DED-9B08EE167D2D}" srcOrd="0" destOrd="1" presId="urn:microsoft.com/office/officeart/2005/8/layout/cycle4"/>
    <dgm:cxn modelId="{A80B901F-8489-4934-85D5-655ED168A297}" type="presOf" srcId="{9B4B1F80-4858-40D2-B78B-01560F8F480F}" destId="{3F2AC356-3FDB-4EE5-8FA7-73AB5FBB4C1A}" srcOrd="1" destOrd="0" presId="urn:microsoft.com/office/officeart/2005/8/layout/cycle4"/>
    <dgm:cxn modelId="{9F1DCD23-A699-4D83-9F7D-90336509779E}" type="presOf" srcId="{E68DD4E6-7287-48E6-BD72-D87CED7681BA}" destId="{93378269-F6FA-464E-BD44-BE27D222AFFC}" srcOrd="0" destOrd="1" presId="urn:microsoft.com/office/officeart/2005/8/layout/cycle4"/>
    <dgm:cxn modelId="{76D18E24-2BE8-4D27-937A-D54912094700}" srcId="{7CF11C9D-14FF-4EB5-B400-18047EA77A48}" destId="{CB40555F-910C-40BC-92A5-5BACED7AB39A}" srcOrd="0" destOrd="0" parTransId="{4B5A0D27-F983-4205-A45C-69220456A41D}" sibTransId="{74BC48B2-0425-4821-9285-C6ED9D58C2F8}"/>
    <dgm:cxn modelId="{CAAB0D27-664B-48BE-8E0C-1B69D78C7031}" type="presOf" srcId="{B1DF32D9-2F53-4F43-BDB9-4DFE537EFC55}" destId="{345A31FF-B811-460F-8B72-E3B5BA8B13D9}" srcOrd="0" destOrd="0" presId="urn:microsoft.com/office/officeart/2005/8/layout/cycle4"/>
    <dgm:cxn modelId="{F2628B33-C9BF-4046-9E39-89090607E0F4}" srcId="{7CF11C9D-14FF-4EB5-B400-18047EA77A48}" destId="{74F849CF-14D4-4615-ACDD-5E214B8A9322}" srcOrd="1" destOrd="0" parTransId="{80286F89-14FC-4C54-AC52-5E335676C3CC}" sibTransId="{1F5C88DD-B3CB-4119-87EB-202BA16734C2}"/>
    <dgm:cxn modelId="{26C90F39-1900-48CD-A8BB-6EC21C2B5DBB}" type="presOf" srcId="{7CF11C9D-14FF-4EB5-B400-18047EA77A48}" destId="{30F2DCE9-97B7-481D-8613-CFED7FFEAAFD}" srcOrd="0" destOrd="0" presId="urn:microsoft.com/office/officeart/2005/8/layout/cycle4"/>
    <dgm:cxn modelId="{3C056339-DB6A-4E53-9ADF-8BAA923C7D27}" srcId="{B1DF32D9-2F53-4F43-BDB9-4DFE537EFC55}" destId="{AB8CDF1B-1DAB-446B-A092-A960C11117A2}" srcOrd="3" destOrd="0" parTransId="{B40E10BA-F949-4298-BA46-13F39ACBAAE4}" sibTransId="{CF87E392-68D2-4154-AE1F-35E42C1DC2B9}"/>
    <dgm:cxn modelId="{F2DC5C3D-FE36-447A-8854-EF70917C8A7B}" type="presOf" srcId="{CA7FC93C-0111-453F-B18C-DFBD26B16EB0}" destId="{433C33F5-E259-409E-8684-2A09DDDE97B5}" srcOrd="0" destOrd="0" presId="urn:microsoft.com/office/officeart/2005/8/layout/cycle4"/>
    <dgm:cxn modelId="{F6107A5C-FACC-40AD-90C8-24DC51A7C254}" type="presOf" srcId="{E68DD4E6-7287-48E6-BD72-D87CED7681BA}" destId="{FE75A44C-461F-4625-BF17-3E24971727A5}" srcOrd="1" destOrd="1" presId="urn:microsoft.com/office/officeart/2005/8/layout/cycle4"/>
    <dgm:cxn modelId="{38DE0862-0FE2-46A0-8810-F33BA93B44B7}" type="presOf" srcId="{CB40555F-910C-40BC-92A5-5BACED7AB39A}" destId="{E2969536-E55C-41A8-A253-3D3DD9EFE5FC}" srcOrd="1" destOrd="0" presId="urn:microsoft.com/office/officeart/2005/8/layout/cycle4"/>
    <dgm:cxn modelId="{B2AAA042-936E-4D49-8910-E2CB1BA011B6}" type="presOf" srcId="{BCA045E2-F80C-4DC5-9CB9-41A82ECCE43F}" destId="{4DCD1CCF-DE81-4E3E-8A88-377291CD5928}" srcOrd="1" destOrd="1" presId="urn:microsoft.com/office/officeart/2005/8/layout/cycle4"/>
    <dgm:cxn modelId="{72E4D544-C072-4AFB-9D35-1E9585FED3A0}" type="presOf" srcId="{02DE2476-463A-4A4C-967F-8706F6850B35}" destId="{93378269-F6FA-464E-BD44-BE27D222AFFC}" srcOrd="0" destOrd="0" presId="urn:microsoft.com/office/officeart/2005/8/layout/cycle4"/>
    <dgm:cxn modelId="{9170C165-F3B2-4107-AA19-8D0A01EB8EB5}" srcId="{AB8CDF1B-1DAB-446B-A092-A960C11117A2}" destId="{9B4B1F80-4858-40D2-B78B-01560F8F480F}" srcOrd="0" destOrd="0" parTransId="{A8A760A8-8B3A-462E-BBD6-84FAC58783B8}" sibTransId="{F23A8B44-C2D6-4F30-A117-7E40F0185F94}"/>
    <dgm:cxn modelId="{9B0DD969-4E75-4C72-971F-B5E4723A82D7}" srcId="{B1DF32D9-2F53-4F43-BDB9-4DFE537EFC55}" destId="{7CF11C9D-14FF-4EB5-B400-18047EA77A48}" srcOrd="1" destOrd="0" parTransId="{4F6E2EC6-E5CB-4417-9C31-45CB2DB0F041}" sibTransId="{1A5BA97A-6389-41A1-988E-7F1404DBF03A}"/>
    <dgm:cxn modelId="{B9D76F4D-7DE7-490E-A95A-BBB0042EF8B0}" type="presOf" srcId="{74F849CF-14D4-4615-ACDD-5E214B8A9322}" destId="{E2969536-E55C-41A8-A253-3D3DD9EFE5FC}" srcOrd="1" destOrd="1" presId="urn:microsoft.com/office/officeart/2005/8/layout/cycle4"/>
    <dgm:cxn modelId="{234E5758-4EE5-43F4-B616-558515F85CED}" type="presOf" srcId="{CC6BB1E9-B89C-4D39-B6D7-BA39BE6B121F}" destId="{6A612804-1123-4F5A-BE21-6741465CBEA4}" srcOrd="0" destOrd="0" presId="urn:microsoft.com/office/officeart/2005/8/layout/cycle4"/>
    <dgm:cxn modelId="{3E9A408A-591F-4A12-A63F-685F3FDE98A3}" type="presOf" srcId="{C494416A-85FE-496B-8DA6-DD3A35D3F2AA}" destId="{3F2AC356-3FDB-4EE5-8FA7-73AB5FBB4C1A}" srcOrd="1" destOrd="1" presId="urn:microsoft.com/office/officeart/2005/8/layout/cycle4"/>
    <dgm:cxn modelId="{A8776B91-E7CF-41F3-8BA5-F0351D0E54D4}" type="presOf" srcId="{CA7FC93C-0111-453F-B18C-DFBD26B16EB0}" destId="{4DCD1CCF-DE81-4E3E-8A88-377291CD5928}" srcOrd="1" destOrd="0" presId="urn:microsoft.com/office/officeart/2005/8/layout/cycle4"/>
    <dgm:cxn modelId="{E3AA7296-2513-4751-9C1A-61D05DF498D2}" srcId="{CC6BB1E9-B89C-4D39-B6D7-BA39BE6B121F}" destId="{E68DD4E6-7287-48E6-BD72-D87CED7681BA}" srcOrd="1" destOrd="0" parTransId="{56742191-BEAB-4865-86B2-912C8B592E71}" sibTransId="{FCDDFDD2-0C8E-4F0E-86A1-45BF292E3B02}"/>
    <dgm:cxn modelId="{CF29099C-063B-4D58-9ED3-1A1CD0B728FF}" srcId="{AB8CDF1B-1DAB-446B-A092-A960C11117A2}" destId="{C494416A-85FE-496B-8DA6-DD3A35D3F2AA}" srcOrd="1" destOrd="0" parTransId="{C09C8BAA-F400-4E26-9C6A-77B49F0D366B}" sibTransId="{D61F8B81-D445-483A-8034-AA1B22BED25B}"/>
    <dgm:cxn modelId="{0EBF7B9D-6B09-4D77-8B42-5760ABA11220}" srcId="{17234EA5-3CF8-4E21-914C-B5CBDD69EEC6}" destId="{BCA045E2-F80C-4DC5-9CB9-41A82ECCE43F}" srcOrd="1" destOrd="0" parTransId="{63352017-1BFA-48EA-BEF1-684D4060A384}" sibTransId="{372ADB40-B807-4C77-80F1-E12E6060887D}"/>
    <dgm:cxn modelId="{9C01E3A1-5C65-4284-A759-D3BCCB26F407}" type="presOf" srcId="{CB40555F-910C-40BC-92A5-5BACED7AB39A}" destId="{5E2D304C-0C48-42AC-9DED-9B08EE167D2D}" srcOrd="0" destOrd="0" presId="urn:microsoft.com/office/officeart/2005/8/layout/cycle4"/>
    <dgm:cxn modelId="{30975AA8-4EF3-4978-9098-C4889F68CCAB}" type="presOf" srcId="{C494416A-85FE-496B-8DA6-DD3A35D3F2AA}" destId="{9F20B639-C0A2-454F-B579-63BA4BEEFA43}" srcOrd="0" destOrd="1" presId="urn:microsoft.com/office/officeart/2005/8/layout/cycle4"/>
    <dgm:cxn modelId="{77CA8FB1-2BB5-4AC9-8C28-DBCE0544D1B9}" srcId="{B1DF32D9-2F53-4F43-BDB9-4DFE537EFC55}" destId="{17234EA5-3CF8-4E21-914C-B5CBDD69EEC6}" srcOrd="2" destOrd="0" parTransId="{ADFCF165-F282-4E72-9690-3CB0A862E4DF}" sibTransId="{6DF3A2D0-F1C5-453B-B3AB-DFA493941E82}"/>
    <dgm:cxn modelId="{EE3320B3-FACA-4486-B708-75A2A3133C64}" type="presOf" srcId="{02DE2476-463A-4A4C-967F-8706F6850B35}" destId="{FE75A44C-461F-4625-BF17-3E24971727A5}" srcOrd="1" destOrd="0" presId="urn:microsoft.com/office/officeart/2005/8/layout/cycle4"/>
    <dgm:cxn modelId="{4C5429B4-DA72-4EB9-AC45-6AE650E6E182}" type="presOf" srcId="{BCA045E2-F80C-4DC5-9CB9-41A82ECCE43F}" destId="{433C33F5-E259-409E-8684-2A09DDDE97B5}" srcOrd="0" destOrd="1" presId="urn:microsoft.com/office/officeart/2005/8/layout/cycle4"/>
    <dgm:cxn modelId="{0DD4B7B5-F6EA-4151-83C0-DA29419E5B94}" srcId="{CC6BB1E9-B89C-4D39-B6D7-BA39BE6B121F}" destId="{02DE2476-463A-4A4C-967F-8706F6850B35}" srcOrd="0" destOrd="0" parTransId="{C1355759-5F16-488F-A73E-AC61D7AAB89B}" sibTransId="{F4FA4414-983F-4F2D-8F44-A8CD3D08B998}"/>
    <dgm:cxn modelId="{F8AAA0BD-BDDA-4D43-A0C1-76EC7D2EAB60}" type="presOf" srcId="{9B4B1F80-4858-40D2-B78B-01560F8F480F}" destId="{9F20B639-C0A2-454F-B579-63BA4BEEFA43}" srcOrd="0" destOrd="0" presId="urn:microsoft.com/office/officeart/2005/8/layout/cycle4"/>
    <dgm:cxn modelId="{E8AFB5C1-A717-4F48-B229-3A8F93475FA6}" srcId="{17234EA5-3CF8-4E21-914C-B5CBDD69EEC6}" destId="{CA7FC93C-0111-453F-B18C-DFBD26B16EB0}" srcOrd="0" destOrd="0" parTransId="{C0C5B794-69A5-451B-8183-6F37992F0FBC}" sibTransId="{9CE8BF03-CE44-4D40-9518-ED94F01DCBF0}"/>
    <dgm:cxn modelId="{39A95FDE-A2B7-4BF0-8D51-2AB9CABEB8F0}" type="presOf" srcId="{AB8CDF1B-1DAB-446B-A092-A960C11117A2}" destId="{5C00F37D-5F2B-4E72-9AD8-951E1EE0598F}" srcOrd="0" destOrd="0" presId="urn:microsoft.com/office/officeart/2005/8/layout/cycle4"/>
    <dgm:cxn modelId="{994ADFEB-2B39-402B-9A14-F7A4A29CF594}" srcId="{B1DF32D9-2F53-4F43-BDB9-4DFE537EFC55}" destId="{CC6BB1E9-B89C-4D39-B6D7-BA39BE6B121F}" srcOrd="0" destOrd="0" parTransId="{2A3C5176-55D3-4045-88E7-CB7218D18781}" sibTransId="{466B6319-6385-42AC-90EE-EFDA2D5D85D7}"/>
    <dgm:cxn modelId="{7D0384F1-56D1-428A-94D9-9DFE19946F99}" type="presOf" srcId="{17234EA5-3CF8-4E21-914C-B5CBDD69EEC6}" destId="{87449012-3B6E-4F9E-AA75-5ECC4E14A92D}" srcOrd="0" destOrd="0" presId="urn:microsoft.com/office/officeart/2005/8/layout/cycle4"/>
    <dgm:cxn modelId="{41FD2D0B-04D5-4F59-B820-53F70C74386C}" type="presParOf" srcId="{345A31FF-B811-460F-8B72-E3B5BA8B13D9}" destId="{1A616B42-C3B6-4CEF-8D78-A0548DA3452D}" srcOrd="0" destOrd="0" presId="urn:microsoft.com/office/officeart/2005/8/layout/cycle4"/>
    <dgm:cxn modelId="{F31269AC-6C25-49CA-9AA4-CADD56F80B51}" type="presParOf" srcId="{1A616B42-C3B6-4CEF-8D78-A0548DA3452D}" destId="{9ADB6555-F8C1-4084-90C0-C160CFD637DC}" srcOrd="0" destOrd="0" presId="urn:microsoft.com/office/officeart/2005/8/layout/cycle4"/>
    <dgm:cxn modelId="{E32CEA79-D097-4E64-AAAD-861BF09D0570}" type="presParOf" srcId="{9ADB6555-F8C1-4084-90C0-C160CFD637DC}" destId="{93378269-F6FA-464E-BD44-BE27D222AFFC}" srcOrd="0" destOrd="0" presId="urn:microsoft.com/office/officeart/2005/8/layout/cycle4"/>
    <dgm:cxn modelId="{68588CC3-2B36-4516-9453-377370E34CDF}" type="presParOf" srcId="{9ADB6555-F8C1-4084-90C0-C160CFD637DC}" destId="{FE75A44C-461F-4625-BF17-3E24971727A5}" srcOrd="1" destOrd="0" presId="urn:microsoft.com/office/officeart/2005/8/layout/cycle4"/>
    <dgm:cxn modelId="{6185F97D-4C50-4933-AF52-77FDD5EB9AF1}" type="presParOf" srcId="{1A616B42-C3B6-4CEF-8D78-A0548DA3452D}" destId="{FDECC8DD-D907-4CEC-BACB-39D78FABAE8F}" srcOrd="1" destOrd="0" presId="urn:microsoft.com/office/officeart/2005/8/layout/cycle4"/>
    <dgm:cxn modelId="{6C744B71-E84D-440C-B3F0-22517B21DB19}" type="presParOf" srcId="{FDECC8DD-D907-4CEC-BACB-39D78FABAE8F}" destId="{5E2D304C-0C48-42AC-9DED-9B08EE167D2D}" srcOrd="0" destOrd="0" presId="urn:microsoft.com/office/officeart/2005/8/layout/cycle4"/>
    <dgm:cxn modelId="{F59AB576-E28E-47E4-8FEE-3857C3586D51}" type="presParOf" srcId="{FDECC8DD-D907-4CEC-BACB-39D78FABAE8F}" destId="{E2969536-E55C-41A8-A253-3D3DD9EFE5FC}" srcOrd="1" destOrd="0" presId="urn:microsoft.com/office/officeart/2005/8/layout/cycle4"/>
    <dgm:cxn modelId="{CE327827-CFDE-4F95-AB61-3E8D03338B7E}" type="presParOf" srcId="{1A616B42-C3B6-4CEF-8D78-A0548DA3452D}" destId="{E797526C-CDE2-467A-BB23-0B818184D274}" srcOrd="2" destOrd="0" presId="urn:microsoft.com/office/officeart/2005/8/layout/cycle4"/>
    <dgm:cxn modelId="{E7997574-BFA5-4D18-8829-414A08DBBFD5}" type="presParOf" srcId="{E797526C-CDE2-467A-BB23-0B818184D274}" destId="{433C33F5-E259-409E-8684-2A09DDDE97B5}" srcOrd="0" destOrd="0" presId="urn:microsoft.com/office/officeart/2005/8/layout/cycle4"/>
    <dgm:cxn modelId="{8FB10287-FA6E-4784-A8D6-7F4A784A1AF4}" type="presParOf" srcId="{E797526C-CDE2-467A-BB23-0B818184D274}" destId="{4DCD1CCF-DE81-4E3E-8A88-377291CD5928}" srcOrd="1" destOrd="0" presId="urn:microsoft.com/office/officeart/2005/8/layout/cycle4"/>
    <dgm:cxn modelId="{45A05AB7-3A1D-41DF-8C48-74AC0AA9DD4B}" type="presParOf" srcId="{1A616B42-C3B6-4CEF-8D78-A0548DA3452D}" destId="{2A26A360-630D-4AF4-99CB-EECDB79BDB5D}" srcOrd="3" destOrd="0" presId="urn:microsoft.com/office/officeart/2005/8/layout/cycle4"/>
    <dgm:cxn modelId="{93E41FBF-FF09-41E4-A6E1-AC873253B5A3}" type="presParOf" srcId="{2A26A360-630D-4AF4-99CB-EECDB79BDB5D}" destId="{9F20B639-C0A2-454F-B579-63BA4BEEFA43}" srcOrd="0" destOrd="0" presId="urn:microsoft.com/office/officeart/2005/8/layout/cycle4"/>
    <dgm:cxn modelId="{9CD9D0C6-E393-45B3-A73F-8810A88E4166}" type="presParOf" srcId="{2A26A360-630D-4AF4-99CB-EECDB79BDB5D}" destId="{3F2AC356-3FDB-4EE5-8FA7-73AB5FBB4C1A}" srcOrd="1" destOrd="0" presId="urn:microsoft.com/office/officeart/2005/8/layout/cycle4"/>
    <dgm:cxn modelId="{87A42A18-FAAE-4C14-A02D-E1C6ED6D49CC}" type="presParOf" srcId="{1A616B42-C3B6-4CEF-8D78-A0548DA3452D}" destId="{1B661579-5329-4DC9-80EA-06BC36A27241}" srcOrd="4" destOrd="0" presId="urn:microsoft.com/office/officeart/2005/8/layout/cycle4"/>
    <dgm:cxn modelId="{BB2A47AD-7861-49EE-A633-F949DAE84EBF}" type="presParOf" srcId="{345A31FF-B811-460F-8B72-E3B5BA8B13D9}" destId="{FCB69ED1-BB4F-4AED-B1F9-CD4B2B7BBB71}" srcOrd="1" destOrd="0" presId="urn:microsoft.com/office/officeart/2005/8/layout/cycle4"/>
    <dgm:cxn modelId="{64E306D7-8464-4BEB-B866-9E1857250A2B}" type="presParOf" srcId="{FCB69ED1-BB4F-4AED-B1F9-CD4B2B7BBB71}" destId="{6A612804-1123-4F5A-BE21-6741465CBEA4}" srcOrd="0" destOrd="0" presId="urn:microsoft.com/office/officeart/2005/8/layout/cycle4"/>
    <dgm:cxn modelId="{870655DD-7558-43D7-A56C-28FAC69150E3}" type="presParOf" srcId="{FCB69ED1-BB4F-4AED-B1F9-CD4B2B7BBB71}" destId="{30F2DCE9-97B7-481D-8613-CFED7FFEAAFD}" srcOrd="1" destOrd="0" presId="urn:microsoft.com/office/officeart/2005/8/layout/cycle4"/>
    <dgm:cxn modelId="{5A89F016-0A00-46AD-ACD6-E4A9D5330A60}" type="presParOf" srcId="{FCB69ED1-BB4F-4AED-B1F9-CD4B2B7BBB71}" destId="{87449012-3B6E-4F9E-AA75-5ECC4E14A92D}" srcOrd="2" destOrd="0" presId="urn:microsoft.com/office/officeart/2005/8/layout/cycle4"/>
    <dgm:cxn modelId="{08A343B0-69D9-4CFE-8F32-5D68753B843D}" type="presParOf" srcId="{FCB69ED1-BB4F-4AED-B1F9-CD4B2B7BBB71}" destId="{5C00F37D-5F2B-4E72-9AD8-951E1EE0598F}" srcOrd="3" destOrd="0" presId="urn:microsoft.com/office/officeart/2005/8/layout/cycle4"/>
    <dgm:cxn modelId="{04F66650-F6FB-4711-9F0F-0A1C01DD804B}" type="presParOf" srcId="{FCB69ED1-BB4F-4AED-B1F9-CD4B2B7BBB71}" destId="{0413400D-62F6-4325-B22A-D708C0B94531}" srcOrd="4" destOrd="0" presId="urn:microsoft.com/office/officeart/2005/8/layout/cycle4"/>
    <dgm:cxn modelId="{0F720514-A5ED-4E5F-AD57-E479915ABE20}" type="presParOf" srcId="{345A31FF-B811-460F-8B72-E3B5BA8B13D9}" destId="{32BDBA6C-A0A5-42BF-B69E-058EF99436E7}" srcOrd="2" destOrd="0" presId="urn:microsoft.com/office/officeart/2005/8/layout/cycle4"/>
    <dgm:cxn modelId="{14409BCE-BA65-4096-ACD5-009D5F1F7C1C}" type="presParOf" srcId="{345A31FF-B811-460F-8B72-E3B5BA8B13D9}" destId="{CFC454FB-0098-4420-93B2-F7EB3683BA87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FD120-9D6E-4C93-B155-ABD65B3288A8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6A0253-F8AA-4F54-93DC-0A695E75DEAA}">
      <dsp:nvSpPr>
        <dsp:cNvPr id="0" name=""/>
        <dsp:cNvSpPr/>
      </dsp:nvSpPr>
      <dsp:spPr>
        <a:xfrm>
          <a:off x="460128" y="312440"/>
          <a:ext cx="3742919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22860" rIns="22860" bIns="22860" numCol="1" spcCol="1270" anchor="ctr" anchorCtr="0">
          <a:noAutofit/>
        </a:bodyPr>
        <a:lstStyle/>
        <a:p>
          <a:pPr marL="0" lvl="0" indent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/>
            <a:t>-</a:t>
          </a:r>
          <a:r>
            <a:rPr lang="ko-KR" altLang="en-US" sz="900" kern="1200" dirty="0"/>
            <a:t>문서 통폐합을 통한 관리 대상 축소</a:t>
          </a:r>
          <a:br>
            <a:rPr lang="en-US" altLang="ko-KR" sz="900" kern="1200" dirty="0"/>
          </a:br>
          <a:r>
            <a:rPr lang="en-US" altLang="ko-KR" sz="900" kern="1200" dirty="0"/>
            <a:t>- </a:t>
          </a:r>
          <a:r>
            <a:rPr lang="ko-KR" altLang="en-US" sz="900" kern="1200" dirty="0"/>
            <a:t>미사용 문서 정리</a:t>
          </a:r>
        </a:p>
      </dsp:txBody>
      <dsp:txXfrm>
        <a:off x="460128" y="312440"/>
        <a:ext cx="3742919" cy="625205"/>
      </dsp:txXfrm>
    </dsp:sp>
    <dsp:sp modelId="{4D2E3E72-616B-4050-A56F-32A9DF9EB4A1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26573-F4EF-461D-B578-AD428DA55CCB}">
      <dsp:nvSpPr>
        <dsp:cNvPr id="0" name=""/>
        <dsp:cNvSpPr/>
      </dsp:nvSpPr>
      <dsp:spPr>
        <a:xfrm>
          <a:off x="818573" y="1250411"/>
          <a:ext cx="3384475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22860" rIns="22860" bIns="22860" numCol="1" spcCol="1270" anchor="ctr" anchorCtr="0">
          <a:noAutofit/>
        </a:bodyPr>
        <a:lstStyle/>
        <a:p>
          <a:pPr marL="0" lvl="0" indent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/>
            <a:t>- </a:t>
          </a:r>
          <a:r>
            <a:rPr lang="ko-KR" altLang="en-US" sz="900" kern="1200" dirty="0" err="1"/>
            <a:t>구버전</a:t>
          </a:r>
          <a:r>
            <a:rPr lang="ko-KR" altLang="en-US" sz="900" kern="1200" dirty="0"/>
            <a:t> 문서 및 폴더 </a:t>
          </a:r>
          <a:r>
            <a:rPr lang="en-US" altLang="ko-KR" sz="900" kern="1200" dirty="0"/>
            <a:t>old </a:t>
          </a:r>
          <a:r>
            <a:rPr lang="ko-KR" altLang="en-US" sz="900" kern="1200" dirty="0"/>
            <a:t>폴더 이관</a:t>
          </a:r>
          <a:r>
            <a:rPr lang="en-US" altLang="ko-KR" sz="900" kern="1200" dirty="0"/>
            <a:t>, </a:t>
          </a:r>
          <a:r>
            <a:rPr lang="ko-KR" altLang="en-US" sz="900" kern="1200" dirty="0"/>
            <a:t>일정기간 관리 후 삭제</a:t>
          </a:r>
        </a:p>
      </dsp:txBody>
      <dsp:txXfrm>
        <a:off x="818573" y="1250411"/>
        <a:ext cx="3384475" cy="625205"/>
      </dsp:txXfrm>
    </dsp:sp>
    <dsp:sp modelId="{02F8DF3B-D053-430E-9085-E28DA46C1CF4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89AB34-A9FB-4CB4-A32D-74FE7E02B685}">
      <dsp:nvSpPr>
        <dsp:cNvPr id="0" name=""/>
        <dsp:cNvSpPr/>
      </dsp:nvSpPr>
      <dsp:spPr>
        <a:xfrm>
          <a:off x="818573" y="2188382"/>
          <a:ext cx="3384475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22860" rIns="22860" bIns="22860" numCol="1" spcCol="1270" anchor="ctr" anchorCtr="0">
          <a:noAutofit/>
        </a:bodyPr>
        <a:lstStyle/>
        <a:p>
          <a:pPr marL="0" lvl="0" indent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/>
            <a:t>- </a:t>
          </a:r>
          <a:r>
            <a:rPr lang="ko-KR" altLang="en-US" sz="900" kern="1200" dirty="0"/>
            <a:t>원본</a:t>
          </a:r>
          <a:r>
            <a:rPr lang="en-US" altLang="ko-KR" sz="900" kern="1200" dirty="0"/>
            <a:t>/</a:t>
          </a:r>
          <a:r>
            <a:rPr lang="ko-KR" altLang="en-US" sz="900" kern="1200" dirty="0"/>
            <a:t>사본문서 별도 관리</a:t>
          </a:r>
          <a:br>
            <a:rPr lang="en-US" altLang="ko-KR" sz="900" kern="1200" dirty="0"/>
          </a:br>
          <a:r>
            <a:rPr lang="ko-KR" altLang="en-US" sz="900" kern="1200" dirty="0"/>
            <a:t>▶</a:t>
          </a:r>
          <a:r>
            <a:rPr lang="ko-KR" altLang="en-US" sz="900" kern="1200" dirty="0" err="1"/>
            <a:t>타부서</a:t>
          </a:r>
          <a:r>
            <a:rPr lang="ko-KR" altLang="en-US" sz="900" kern="1200" dirty="0"/>
            <a:t> </a:t>
          </a:r>
          <a:r>
            <a:rPr lang="ko-KR" altLang="en-US" sz="900" kern="1200" dirty="0" err="1"/>
            <a:t>요청시</a:t>
          </a:r>
          <a:r>
            <a:rPr lang="ko-KR" altLang="en-US" sz="900" kern="1200" dirty="0"/>
            <a:t> </a:t>
          </a:r>
          <a:r>
            <a:rPr lang="ko-KR" altLang="en-US" sz="900" kern="1200" dirty="0" err="1"/>
            <a:t>공유폴더로</a:t>
          </a:r>
          <a:r>
            <a:rPr lang="ko-KR" altLang="en-US" sz="900" kern="1200" dirty="0"/>
            <a:t> 사본문서 제공</a:t>
          </a:r>
          <a:br>
            <a:rPr lang="en-US" altLang="ko-KR" sz="900" kern="1200" dirty="0"/>
          </a:br>
          <a:r>
            <a:rPr lang="ko-KR" altLang="en-US" sz="900" kern="1200" dirty="0"/>
            <a:t>▶공유 목적 달성 시 삭제</a:t>
          </a:r>
        </a:p>
      </dsp:txBody>
      <dsp:txXfrm>
        <a:off x="818573" y="2188382"/>
        <a:ext cx="3384475" cy="625205"/>
      </dsp:txXfrm>
    </dsp:sp>
    <dsp:sp modelId="{C912F84F-5959-4951-B8B8-DC3B84A4100F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D0D99A-1435-4557-BBD2-0D4A75796092}">
      <dsp:nvSpPr>
        <dsp:cNvPr id="0" name=""/>
        <dsp:cNvSpPr/>
      </dsp:nvSpPr>
      <dsp:spPr>
        <a:xfrm>
          <a:off x="460128" y="3126353"/>
          <a:ext cx="3742919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22860" rIns="22860" bIns="22860" numCol="1" spcCol="1270" anchor="ctr" anchorCtr="0">
          <a:noAutofit/>
        </a:bodyPr>
        <a:lstStyle/>
        <a:p>
          <a:pPr marL="0" lvl="0" indent="0" algn="l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최대 </a:t>
          </a:r>
          <a:r>
            <a:rPr lang="en-US" altLang="ko-KR" sz="900" kern="1200" dirty="0"/>
            <a:t>4 Depth </a:t>
          </a:r>
          <a:r>
            <a:rPr lang="ko-KR" altLang="en-US" sz="900" kern="1200" dirty="0"/>
            <a:t>관리</a:t>
          </a:r>
        </a:p>
      </dsp:txBody>
      <dsp:txXfrm>
        <a:off x="460128" y="3126353"/>
        <a:ext cx="3742919" cy="625205"/>
      </dsp:txXfrm>
    </dsp:sp>
    <dsp:sp modelId="{1CBDE2C8-6776-4C66-84A1-48F267BBE37F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3C33F5-E259-409E-8684-2A09DDDE97B5}">
      <dsp:nvSpPr>
        <dsp:cNvPr id="0" name=""/>
        <dsp:cNvSpPr/>
      </dsp:nvSpPr>
      <dsp:spPr>
        <a:xfrm>
          <a:off x="4901613" y="3371087"/>
          <a:ext cx="2448995" cy="1586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dirty="0"/>
            <a:t>문서공유는 </a:t>
          </a:r>
          <a:r>
            <a:rPr lang="ko-KR" altLang="en-US" sz="900" kern="1200" dirty="0" err="1"/>
            <a:t>지정폴더</a:t>
          </a:r>
          <a:r>
            <a:rPr lang="ko-KR" altLang="en-US" sz="900" kern="1200" dirty="0"/>
            <a:t> 이동</a:t>
          </a: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dirty="0"/>
            <a:t>문서 공유대상을 설정하여 공유목적 </a:t>
          </a:r>
          <a:r>
            <a:rPr lang="ko-KR" altLang="en-US" sz="900" kern="1200" dirty="0" err="1"/>
            <a:t>달성후</a:t>
          </a:r>
          <a:r>
            <a:rPr lang="ko-KR" altLang="en-US" sz="900" kern="1200" dirty="0"/>
            <a:t> 공유문서 파기</a:t>
          </a:r>
        </a:p>
      </dsp:txBody>
      <dsp:txXfrm>
        <a:off x="5671160" y="3802533"/>
        <a:ext cx="1644600" cy="1120099"/>
      </dsp:txXfrm>
    </dsp:sp>
    <dsp:sp modelId="{9F20B639-C0A2-454F-B579-63BA4BEEFA43}">
      <dsp:nvSpPr>
        <dsp:cNvPr id="0" name=""/>
        <dsp:cNvSpPr/>
      </dsp:nvSpPr>
      <dsp:spPr>
        <a:xfrm>
          <a:off x="905883" y="3371087"/>
          <a:ext cx="2448995" cy="1586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dirty="0"/>
            <a:t>전체 업무가 누락되지 않도록 문서경로 구성</a:t>
          </a: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/>
            <a:t>유사업무의 경우 문서경로를 가급적 정형화하여 구성</a:t>
          </a:r>
          <a:endParaRPr lang="ko-KR" altLang="en-US" sz="900" kern="1200" dirty="0"/>
        </a:p>
      </dsp:txBody>
      <dsp:txXfrm>
        <a:off x="940731" y="3802533"/>
        <a:ext cx="1644600" cy="1120099"/>
      </dsp:txXfrm>
    </dsp:sp>
    <dsp:sp modelId="{5E2D304C-0C48-42AC-9DED-9B08EE167D2D}">
      <dsp:nvSpPr>
        <dsp:cNvPr id="0" name=""/>
        <dsp:cNvSpPr/>
      </dsp:nvSpPr>
      <dsp:spPr>
        <a:xfrm>
          <a:off x="4901613" y="0"/>
          <a:ext cx="2448995" cy="1586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dirty="0"/>
            <a:t>최신버전의 관리문서의 경우 신규 경로에서 관리</a:t>
          </a: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dirty="0"/>
            <a:t>추후 문서 업데이트 시 이전버전 관리문서의 경우 </a:t>
          </a:r>
          <a:r>
            <a:rPr lang="en-US" altLang="ko-KR" sz="900" kern="1200" dirty="0"/>
            <a:t>old </a:t>
          </a:r>
          <a:r>
            <a:rPr lang="ko-KR" altLang="en-US" sz="900" kern="1200" dirty="0"/>
            <a:t>디렉토리에서 관리예정</a:t>
          </a:r>
        </a:p>
      </dsp:txBody>
      <dsp:txXfrm>
        <a:off x="5671160" y="34848"/>
        <a:ext cx="1644600" cy="1120099"/>
      </dsp:txXfrm>
    </dsp:sp>
    <dsp:sp modelId="{93378269-F6FA-464E-BD44-BE27D222AFFC}">
      <dsp:nvSpPr>
        <dsp:cNvPr id="0" name=""/>
        <dsp:cNvSpPr/>
      </dsp:nvSpPr>
      <dsp:spPr>
        <a:xfrm>
          <a:off x="905883" y="0"/>
          <a:ext cx="2448995" cy="1586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dirty="0"/>
            <a:t>기존의 문서를 통합하여 관리대상 </a:t>
          </a:r>
          <a:r>
            <a:rPr lang="ko-KR" altLang="en-US" sz="900" kern="1200" dirty="0" err="1"/>
            <a:t>문서수와</a:t>
          </a:r>
          <a:r>
            <a:rPr lang="ko-KR" altLang="en-US" sz="900" kern="1200" dirty="0"/>
            <a:t> 열람시간을 줄인</a:t>
          </a: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900" kern="1200" dirty="0"/>
            <a:t>[</a:t>
          </a:r>
          <a:r>
            <a:rPr lang="ko-KR" altLang="en-US" sz="900" kern="1200" dirty="0"/>
            <a:t>예시</a:t>
          </a:r>
          <a:r>
            <a:rPr lang="en-US" altLang="ko-KR" sz="900" kern="1200" dirty="0"/>
            <a:t>] </a:t>
          </a:r>
          <a:r>
            <a:rPr lang="en-US" altLang="ko-KR" sz="900" kern="1200" dirty="0" err="1"/>
            <a:t>xxxxx</a:t>
          </a:r>
          <a:endParaRPr lang="ko-KR" altLang="en-US" sz="900" kern="1200" dirty="0"/>
        </a:p>
      </dsp:txBody>
      <dsp:txXfrm>
        <a:off x="940731" y="34848"/>
        <a:ext cx="1644600" cy="1120099"/>
      </dsp:txXfrm>
    </dsp:sp>
    <dsp:sp modelId="{6A612804-1123-4F5A-BE21-6741465CBEA4}">
      <dsp:nvSpPr>
        <dsp:cNvPr id="0" name=""/>
        <dsp:cNvSpPr/>
      </dsp:nvSpPr>
      <dsp:spPr>
        <a:xfrm>
          <a:off x="1932082" y="282576"/>
          <a:ext cx="2146589" cy="214658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효율화</a:t>
          </a:r>
        </a:p>
      </dsp:txBody>
      <dsp:txXfrm>
        <a:off x="2560803" y="911297"/>
        <a:ext cx="1517868" cy="1517868"/>
      </dsp:txXfrm>
    </dsp:sp>
    <dsp:sp modelId="{30F2DCE9-97B7-481D-8613-CFED7FFEAAFD}">
      <dsp:nvSpPr>
        <dsp:cNvPr id="0" name=""/>
        <dsp:cNvSpPr/>
      </dsp:nvSpPr>
      <dsp:spPr>
        <a:xfrm rot="5400000">
          <a:off x="4177821" y="282576"/>
          <a:ext cx="2146589" cy="214658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버전관리</a:t>
          </a:r>
        </a:p>
      </dsp:txBody>
      <dsp:txXfrm rot="-5400000">
        <a:off x="4177821" y="911297"/>
        <a:ext cx="1517868" cy="1517868"/>
      </dsp:txXfrm>
    </dsp:sp>
    <dsp:sp modelId="{87449012-3B6E-4F9E-AA75-5ECC4E14A92D}">
      <dsp:nvSpPr>
        <dsp:cNvPr id="0" name=""/>
        <dsp:cNvSpPr/>
      </dsp:nvSpPr>
      <dsp:spPr>
        <a:xfrm rot="10800000">
          <a:off x="4177821" y="2528315"/>
          <a:ext cx="2146589" cy="214658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공유관리</a:t>
          </a:r>
        </a:p>
      </dsp:txBody>
      <dsp:txXfrm rot="10800000">
        <a:off x="4177821" y="2528315"/>
        <a:ext cx="1517868" cy="1517868"/>
      </dsp:txXfrm>
    </dsp:sp>
    <dsp:sp modelId="{5C00F37D-5F2B-4E72-9AD8-951E1EE0598F}">
      <dsp:nvSpPr>
        <dsp:cNvPr id="0" name=""/>
        <dsp:cNvSpPr/>
      </dsp:nvSpPr>
      <dsp:spPr>
        <a:xfrm rot="16200000">
          <a:off x="1932082" y="2528315"/>
          <a:ext cx="2146589" cy="214658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경로관리</a:t>
          </a:r>
        </a:p>
      </dsp:txBody>
      <dsp:txXfrm rot="5400000">
        <a:off x="2560803" y="2528315"/>
        <a:ext cx="1517868" cy="1517868"/>
      </dsp:txXfrm>
    </dsp:sp>
    <dsp:sp modelId="{32BDBA6C-A0A5-42BF-B69E-058EF99436E7}">
      <dsp:nvSpPr>
        <dsp:cNvPr id="0" name=""/>
        <dsp:cNvSpPr/>
      </dsp:nvSpPr>
      <dsp:spPr>
        <a:xfrm>
          <a:off x="3757674" y="2032567"/>
          <a:ext cx="741143" cy="644472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C454FB-0098-4420-93B2-F7EB3683BA87}">
      <dsp:nvSpPr>
        <dsp:cNvPr id="0" name=""/>
        <dsp:cNvSpPr/>
      </dsp:nvSpPr>
      <dsp:spPr>
        <a:xfrm rot="10800000">
          <a:off x="3757674" y="2280441"/>
          <a:ext cx="741143" cy="644472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3D901-B8D1-48E3-A93C-1686E447636D}" type="datetimeFigureOut">
              <a:rPr lang="ko-KR" altLang="en-US" smtClean="0"/>
              <a:t>2025-05-24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27BA4-92E4-491D-9DD3-2068721D3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153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XXX</a:t>
            </a:r>
            <a:r>
              <a:rPr lang="ko-KR" altLang="en-US" dirty="0"/>
              <a:t>부서의 문서중앙화 시스템 효율화 작업 보고를 시작하겠습니다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이번 발표에서는 그동안 문서가 어떻게 관리되고 있었는지</a:t>
            </a:r>
            <a:r>
              <a:rPr lang="en-US" altLang="ko-KR" dirty="0"/>
              <a:t>, </a:t>
            </a:r>
            <a:r>
              <a:rPr lang="ko-KR" altLang="en-US" dirty="0"/>
              <a:t>어떤 문제들이 있었고</a:t>
            </a:r>
            <a:r>
              <a:rPr lang="en-US" altLang="ko-KR" dirty="0"/>
              <a:t>, </a:t>
            </a:r>
            <a:r>
              <a:rPr lang="ko-KR" altLang="en-US" dirty="0"/>
              <a:t>어떻게 개선되었는지를 체계적으로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2025</a:t>
            </a:r>
            <a:r>
              <a:rPr lang="ko-KR" altLang="en-US" dirty="0"/>
              <a:t>년 기준으로 실제 작업 결과를 기반으로 했으며</a:t>
            </a:r>
            <a:r>
              <a:rPr lang="en-US" altLang="ko-KR" dirty="0"/>
              <a:t>, </a:t>
            </a:r>
            <a:r>
              <a:rPr lang="ko-KR" altLang="en-US" dirty="0"/>
              <a:t>향후 운영 방안도 함께 </a:t>
            </a:r>
            <a:r>
              <a:rPr lang="ko-KR" altLang="en-US" dirty="0" err="1"/>
              <a:t>공유드리겠습니다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27BA4-92E4-491D-9DD3-2068721D327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618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오늘 발표는 네 가지 주제로 구성되어 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먼저 효율화가 필요했던 배경을 설명하고</a:t>
            </a:r>
            <a:r>
              <a:rPr lang="en-US" altLang="ko-KR" dirty="0"/>
              <a:t>, </a:t>
            </a:r>
            <a:r>
              <a:rPr lang="ko-KR" altLang="en-US" dirty="0"/>
              <a:t>실제로 어떤 문제들이 있었는지 확인해봅니다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이후에는 이를 어떻게 해결했는지</a:t>
            </a:r>
            <a:r>
              <a:rPr lang="en-US" altLang="ko-KR" dirty="0"/>
              <a:t>, </a:t>
            </a:r>
            <a:r>
              <a:rPr lang="ko-KR" altLang="en-US" dirty="0"/>
              <a:t>그리고 개선된 결과를 어떻게 유지할 것인지 정착 방안을 </a:t>
            </a:r>
            <a:r>
              <a:rPr lang="ko-KR" altLang="en-US" dirty="0" err="1"/>
              <a:t>공유드리며</a:t>
            </a:r>
            <a:r>
              <a:rPr lang="ko-KR" altLang="en-US" dirty="0"/>
              <a:t> 마무리하겠습니다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27BA4-92E4-491D-9DD3-2068721D327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79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업무 중 문서를 찾는 데 시간이 오래 걸리는 문제는 계속 반복됐습니다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특히 신규 입사자나 다른 부서의 직원은 문서를 어디서 찾아야 </a:t>
            </a:r>
            <a:r>
              <a:rPr lang="ko-KR" altLang="en-US" dirty="0" err="1"/>
              <a:t>할지조차</a:t>
            </a:r>
            <a:r>
              <a:rPr lang="ko-KR" altLang="en-US" dirty="0"/>
              <a:t> 어려워하는 상황이 많았습니다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이는 </a:t>
            </a:r>
            <a:r>
              <a:rPr lang="ko-KR" altLang="en-US" dirty="0" err="1"/>
              <a:t>비표준화된</a:t>
            </a:r>
            <a:r>
              <a:rPr lang="ko-KR" altLang="en-US" dirty="0"/>
              <a:t> 폴더 구조와 문서관리 기준 부재 때문이었고</a:t>
            </a:r>
            <a:r>
              <a:rPr lang="en-US" altLang="ko-KR" dirty="0"/>
              <a:t>, </a:t>
            </a:r>
            <a:r>
              <a:rPr lang="ko-KR" altLang="en-US" dirty="0"/>
              <a:t>효율화를 통해 이를 반드시 해결해야 한다는 공감대가 형성되었습니다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27BA4-92E4-491D-9DD3-2068721D327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43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microsoft.com/office/2018/10/relationships/comments" Target="../comments/modernComment_103_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828800"/>
            <a:ext cx="6340197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/>
            </a:pPr>
            <a:r>
              <a:rPr lang="ko-KR" altLang="en-US" dirty="0"/>
              <a:t>문</a:t>
            </a:r>
            <a:r>
              <a:rPr dirty="0" err="1"/>
              <a:t>서중앙화</a:t>
            </a:r>
            <a:r>
              <a:rPr dirty="0"/>
              <a:t> </a:t>
            </a:r>
            <a:r>
              <a:rPr dirty="0" err="1"/>
              <a:t>시스템</a:t>
            </a:r>
            <a:endParaRPr lang="en-US" dirty="0"/>
          </a:p>
          <a:p>
            <a:pPr algn="ctr">
              <a:defRPr sz="3600" b="1"/>
            </a:pPr>
            <a:r>
              <a:rPr lang="en-US" altLang="ko-KR" dirty="0"/>
              <a:t>XXX</a:t>
            </a:r>
            <a:r>
              <a:rPr lang="ko-KR" altLang="en-US" dirty="0"/>
              <a:t>부서 문서관리 </a:t>
            </a:r>
            <a:r>
              <a:rPr dirty="0" err="1"/>
              <a:t>효율화</a:t>
            </a:r>
            <a:r>
              <a:rPr dirty="0"/>
              <a:t> </a:t>
            </a:r>
            <a:r>
              <a:rPr dirty="0" err="1"/>
              <a:t>작업</a:t>
            </a:r>
            <a:endParaRPr lang="en-US" dirty="0"/>
          </a:p>
          <a:p>
            <a:pPr algn="ctr">
              <a:defRPr sz="3600" b="1"/>
            </a:pPr>
            <a:r>
              <a:rPr dirty="0"/>
              <a:t> </a:t>
            </a:r>
            <a:r>
              <a:rPr lang="ko-KR" altLang="en-US" dirty="0"/>
              <a:t>완료 </a:t>
            </a:r>
            <a:r>
              <a:rPr dirty="0" err="1"/>
              <a:t>보고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49487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dirty="0"/>
              <a:t>📁 </a:t>
            </a:r>
            <a:r>
              <a:rPr lang="ko-KR" altLang="en-US" dirty="0"/>
              <a:t>효율화 작업 결과</a:t>
            </a:r>
            <a:r>
              <a:rPr lang="en-US" altLang="ko-KR" dirty="0"/>
              <a:t>(XXX</a:t>
            </a:r>
            <a:r>
              <a:rPr lang="ko-KR" altLang="en-US" dirty="0"/>
              <a:t>부서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914399" y="1645920"/>
            <a:ext cx="7333129" cy="44052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← 여기에 실제 개선된 폴더 구조 캡처 이미지 삽입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📘 운영 체계 정착 방안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482" y="2072640"/>
            <a:ext cx="10509608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AutoNum type="arabicPeriod"/>
              <a:defRPr sz="1800"/>
            </a:pPr>
            <a:r>
              <a:rPr lang="ko-KR" altLang="en-US" dirty="0"/>
              <a:t>업무단위로 문서를 병합하여 관리대상 문서 축소</a:t>
            </a:r>
            <a:endParaRPr lang="en-US" altLang="ko-KR" dirty="0"/>
          </a:p>
          <a:p>
            <a:pPr marL="342900" indent="-342900">
              <a:buAutoNum type="arabicPeriod"/>
              <a:defRPr sz="1800"/>
            </a:pPr>
            <a:r>
              <a:rPr lang="ko-KR" altLang="en-US" dirty="0"/>
              <a:t>문서버전관리</a:t>
            </a:r>
            <a:r>
              <a:rPr lang="en-US" altLang="ko-KR" dirty="0"/>
              <a:t>-</a:t>
            </a:r>
            <a:r>
              <a:rPr lang="ko-KR" altLang="en-US" dirty="0"/>
              <a:t>최신버전 문서와 </a:t>
            </a:r>
            <a:r>
              <a:rPr lang="ko-KR" altLang="en-US" dirty="0" err="1"/>
              <a:t>구버전</a:t>
            </a:r>
            <a:r>
              <a:rPr lang="ko-KR" altLang="en-US" dirty="0"/>
              <a:t> 문서를 분리하여 각 폴더에 최신버전의 문서만 있도록 관리</a:t>
            </a:r>
            <a:endParaRPr lang="en-US" altLang="ko-KR" dirty="0"/>
          </a:p>
          <a:p>
            <a:pPr marL="342900" indent="-342900">
              <a:buAutoNum type="arabicPeriod"/>
              <a:defRPr sz="1800"/>
            </a:pPr>
            <a:r>
              <a:rPr lang="ko-KR" altLang="en-US" dirty="0"/>
              <a:t>문서의 원본과 사본 명확히 구분하여 관리하고</a:t>
            </a:r>
            <a:r>
              <a:rPr lang="en-US" altLang="ko-KR" dirty="0"/>
              <a:t>, </a:t>
            </a:r>
            <a:r>
              <a:rPr lang="ko-KR" altLang="en-US" dirty="0"/>
              <a:t>사본경로는 </a:t>
            </a:r>
            <a:r>
              <a:rPr lang="ko-KR" altLang="en-US" dirty="0" err="1"/>
              <a:t>공유폴더</a:t>
            </a:r>
            <a:r>
              <a:rPr lang="ko-KR" altLang="en-US" dirty="0"/>
              <a:t> 내로 통일하여 관리</a:t>
            </a:r>
            <a:endParaRPr lang="en-US" altLang="ko-KR" dirty="0"/>
          </a:p>
          <a:p>
            <a:pPr marL="342900" indent="-342900">
              <a:buAutoNum type="arabicPeriod"/>
              <a:defRPr sz="1800"/>
            </a:pPr>
            <a:r>
              <a:rPr lang="ko-KR" altLang="en-US" dirty="0" err="1"/>
              <a:t>본부폴더는</a:t>
            </a:r>
            <a:r>
              <a:rPr lang="ko-KR" altLang="en-US" dirty="0"/>
              <a:t> 공통업무 폴더와 각 부서 폴더로 구성하고</a:t>
            </a:r>
            <a:r>
              <a:rPr lang="en-US" altLang="ko-KR" dirty="0"/>
              <a:t>, </a:t>
            </a:r>
            <a:r>
              <a:rPr lang="ko-KR" altLang="en-US" dirty="0"/>
              <a:t>각 부서 폴더의 경우 업무로 구분하여 관리</a:t>
            </a:r>
            <a:endParaRPr lang="en-US" altLang="ko-KR" dirty="0"/>
          </a:p>
          <a:p>
            <a:pPr marL="342900" indent="-342900">
              <a:buAutoNum type="arabicPeriod"/>
              <a:defRPr sz="1800"/>
            </a:pPr>
            <a:r>
              <a:rPr lang="ko-KR" altLang="en-US" dirty="0" err="1"/>
              <a:t>본부폴더</a:t>
            </a:r>
            <a:r>
              <a:rPr lang="ko-KR" altLang="en-US" dirty="0"/>
              <a:t> 아래 기준 </a:t>
            </a:r>
            <a:r>
              <a:rPr lang="en-US" altLang="ko-KR" dirty="0"/>
              <a:t>4~5 depth </a:t>
            </a:r>
            <a:r>
              <a:rPr lang="ko-KR" altLang="en-US" dirty="0"/>
              <a:t>이하로 </a:t>
            </a:r>
            <a:r>
              <a:rPr lang="ko-KR" altLang="en-US" dirty="0" err="1"/>
              <a:t>문서폴더</a:t>
            </a:r>
            <a:r>
              <a:rPr lang="ko-KR" altLang="en-US" dirty="0"/>
              <a:t> 관리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목차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463040"/>
            <a:ext cx="339387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rPr dirty="0"/>
              <a:t>1. </a:t>
            </a:r>
            <a:r>
              <a:rPr lang="ko-KR" altLang="en-US" dirty="0"/>
              <a:t>효율화 배경</a:t>
            </a:r>
            <a:endParaRPr dirty="0"/>
          </a:p>
          <a:p>
            <a:pPr>
              <a:defRPr sz="1800"/>
            </a:pPr>
            <a:r>
              <a:rPr dirty="0"/>
              <a:t>2. </a:t>
            </a:r>
            <a:r>
              <a:rPr lang="ko-KR" altLang="en-US" dirty="0"/>
              <a:t>문서관리 주요 이슈 통합 분석</a:t>
            </a:r>
            <a:endParaRPr dirty="0"/>
          </a:p>
          <a:p>
            <a:pPr>
              <a:defRPr sz="1800"/>
            </a:pPr>
            <a:r>
              <a:rPr dirty="0"/>
              <a:t>3. </a:t>
            </a:r>
            <a:r>
              <a:rPr lang="ko-KR" altLang="en-US" dirty="0"/>
              <a:t>문서관리 주안점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262764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dirty="0"/>
              <a:t>⚠️ </a:t>
            </a:r>
            <a:r>
              <a:rPr lang="ko-KR" altLang="en-US" dirty="0"/>
              <a:t>효율화 배경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4412429"/>
            <a:ext cx="540244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rPr lang="ko-KR" altLang="en-US" dirty="0"/>
              <a:t>경험이 없으면</a:t>
            </a:r>
            <a:r>
              <a:rPr lang="en-US" altLang="ko-KR" dirty="0"/>
              <a:t>, </a:t>
            </a:r>
            <a:r>
              <a:rPr lang="ko-KR" altLang="en-US" dirty="0"/>
              <a:t>문서 하나 찾는 것도 어렵습니다</a:t>
            </a:r>
            <a:r>
              <a:rPr lang="en-US" altLang="ko-KR" dirty="0"/>
              <a:t>.</a:t>
            </a:r>
          </a:p>
          <a:p>
            <a:pPr>
              <a:defRPr sz="1800"/>
            </a:pPr>
            <a:r>
              <a:rPr lang="ko-KR" altLang="en-US" dirty="0"/>
              <a:t>찾기 쉽게 폴더 구조와 문서관리 기준의 개선이 필요</a:t>
            </a:r>
            <a:endParaRPr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D1775A7-5E47-5DB9-B18E-0CE6A6330846}"/>
              </a:ext>
            </a:extLst>
          </p:cNvPr>
          <p:cNvSpPr/>
          <p:nvPr/>
        </p:nvSpPr>
        <p:spPr>
          <a:xfrm>
            <a:off x="1954305" y="1219201"/>
            <a:ext cx="4114801" cy="28866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← </a:t>
            </a:r>
            <a:r>
              <a:rPr lang="en-US" dirty="0"/>
              <a:t>HARD, EASY </a:t>
            </a:r>
            <a:r>
              <a:rPr lang="ko-KR" altLang="en-US" dirty="0"/>
              <a:t>이미지 삽입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9A3E53-BAF2-3055-B9C0-CB2B87708077}"/>
              </a:ext>
            </a:extLst>
          </p:cNvPr>
          <p:cNvSpPr txBox="1"/>
          <p:nvPr/>
        </p:nvSpPr>
        <p:spPr>
          <a:xfrm>
            <a:off x="457200" y="457200"/>
            <a:ext cx="53864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dirty="0"/>
              <a:t>⚠️ </a:t>
            </a:r>
            <a:r>
              <a:rPr lang="ko-KR" altLang="en-US" dirty="0"/>
              <a:t>문서관리 주요 이슈 통합 분석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40964F-A737-6DF5-8E39-63F7BAF47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240067"/>
              </p:ext>
            </p:extLst>
          </p:nvPr>
        </p:nvGraphicFramePr>
        <p:xfrm>
          <a:off x="457200" y="13716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3292311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latin typeface="맑은 고딕"/>
                        </a:rPr>
                        <a:t>문제</a:t>
                      </a:r>
                      <a:endParaRPr sz="1800" b="1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latin typeface="맑은 고딕"/>
                        </a:rPr>
                        <a:t>개선방안</a:t>
                      </a:r>
                      <a:endParaRPr sz="1800" b="1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bg1"/>
                          </a:solidFill>
                          <a:latin typeface="맑은 고딕"/>
                        </a:rPr>
                        <a:t>결과</a:t>
                      </a:r>
                      <a:endParaRPr sz="1800" b="1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sz="1800" b="0">
                        <a:solidFill>
                          <a:srgbClr val="3C3C3C"/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b="0">
                          <a:solidFill>
                            <a:srgbClr val="3C3C3C"/>
                          </a:solidFill>
                          <a:latin typeface="맑은 고딕"/>
                        </a:rPr>
                        <a:t>중복/불필요 문서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b="0" dirty="0" err="1">
                          <a:solidFill>
                            <a:srgbClr val="3C3C3C"/>
                          </a:solidFill>
                          <a:latin typeface="맑은 고딕"/>
                        </a:rPr>
                        <a:t>많은</a:t>
                      </a:r>
                      <a:r>
                        <a:rPr sz="1800" b="0" dirty="0">
                          <a:solidFill>
                            <a:srgbClr val="3C3C3C"/>
                          </a:solidFill>
                          <a:latin typeface="맑은 고딕"/>
                        </a:rPr>
                        <a:t> </a:t>
                      </a:r>
                      <a:r>
                        <a:rPr sz="1800" b="0" dirty="0" err="1">
                          <a:solidFill>
                            <a:srgbClr val="3C3C3C"/>
                          </a:solidFill>
                          <a:latin typeface="맑은 고딕"/>
                        </a:rPr>
                        <a:t>문서로</a:t>
                      </a:r>
                      <a:r>
                        <a:rPr sz="1800" b="0" dirty="0">
                          <a:solidFill>
                            <a:srgbClr val="3C3C3C"/>
                          </a:solidFill>
                          <a:latin typeface="맑은 고딕"/>
                        </a:rPr>
                        <a:t> </a:t>
                      </a:r>
                      <a:r>
                        <a:rPr sz="1800" b="0" dirty="0" err="1">
                          <a:solidFill>
                            <a:srgbClr val="3C3C3C"/>
                          </a:solidFill>
                          <a:latin typeface="맑은 고딕"/>
                        </a:rPr>
                        <a:t>관리</a:t>
                      </a:r>
                      <a:r>
                        <a:rPr sz="1800" b="0" dirty="0">
                          <a:solidFill>
                            <a:srgbClr val="3C3C3C"/>
                          </a:solidFill>
                          <a:latin typeface="맑은 고딕"/>
                        </a:rPr>
                        <a:t> </a:t>
                      </a:r>
                      <a:r>
                        <a:rPr sz="1800" b="0" dirty="0" err="1">
                          <a:solidFill>
                            <a:srgbClr val="3C3C3C"/>
                          </a:solidFill>
                          <a:latin typeface="맑은 고딕"/>
                        </a:rPr>
                        <a:t>어려움</a:t>
                      </a:r>
                      <a:endParaRPr sz="1800" b="0" dirty="0">
                        <a:solidFill>
                          <a:srgbClr val="3C3C3C"/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sz="1800" b="0">
                        <a:solidFill>
                          <a:srgbClr val="3C3C3C"/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b="0">
                          <a:solidFill>
                            <a:srgbClr val="3C3C3C"/>
                          </a:solidFill>
                          <a:latin typeface="맑은 고딕"/>
                        </a:rPr>
                        <a:t>버전 혼재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b="0" dirty="0" err="1">
                          <a:solidFill>
                            <a:srgbClr val="3C3C3C"/>
                          </a:solidFill>
                          <a:latin typeface="맑은 고딕"/>
                        </a:rPr>
                        <a:t>최신</a:t>
                      </a:r>
                      <a:r>
                        <a:rPr sz="1800" b="0" dirty="0">
                          <a:solidFill>
                            <a:srgbClr val="3C3C3C"/>
                          </a:solidFill>
                          <a:latin typeface="맑은 고딕"/>
                        </a:rPr>
                        <a:t> </a:t>
                      </a:r>
                      <a:r>
                        <a:rPr sz="1800" b="0" dirty="0" err="1">
                          <a:solidFill>
                            <a:srgbClr val="3C3C3C"/>
                          </a:solidFill>
                          <a:latin typeface="맑은 고딕"/>
                        </a:rPr>
                        <a:t>문서</a:t>
                      </a:r>
                      <a:r>
                        <a:rPr sz="1800" b="0" dirty="0">
                          <a:solidFill>
                            <a:srgbClr val="3C3C3C"/>
                          </a:solidFill>
                          <a:latin typeface="맑은 고딕"/>
                        </a:rPr>
                        <a:t> </a:t>
                      </a:r>
                      <a:r>
                        <a:rPr sz="1800" b="0" dirty="0" err="1">
                          <a:solidFill>
                            <a:srgbClr val="3C3C3C"/>
                          </a:solidFill>
                          <a:latin typeface="맑은 고딕"/>
                        </a:rPr>
                        <a:t>식별</a:t>
                      </a:r>
                      <a:r>
                        <a:rPr sz="1800" b="0" dirty="0">
                          <a:solidFill>
                            <a:srgbClr val="3C3C3C"/>
                          </a:solidFill>
                          <a:latin typeface="맑은 고딕"/>
                        </a:rPr>
                        <a:t> </a:t>
                      </a:r>
                      <a:r>
                        <a:rPr sz="1800" b="0" dirty="0" err="1">
                          <a:solidFill>
                            <a:srgbClr val="3C3C3C"/>
                          </a:solidFill>
                          <a:latin typeface="맑은 고딕"/>
                        </a:rPr>
                        <a:t>어려움</a:t>
                      </a:r>
                      <a:endParaRPr sz="1800" b="0" dirty="0">
                        <a:solidFill>
                          <a:srgbClr val="3C3C3C"/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sz="1800" b="0">
                        <a:solidFill>
                          <a:srgbClr val="3C3C3C"/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b="0">
                          <a:solidFill>
                            <a:srgbClr val="3C3C3C"/>
                          </a:solidFill>
                          <a:latin typeface="맑은 고딕"/>
                        </a:rPr>
                        <a:t>원본/사본 혼재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b="0" dirty="0" err="1">
                          <a:solidFill>
                            <a:srgbClr val="3C3C3C"/>
                          </a:solidFill>
                          <a:latin typeface="맑은 고딕"/>
                        </a:rPr>
                        <a:t>수정</a:t>
                      </a:r>
                      <a:r>
                        <a:rPr sz="1800" b="0" dirty="0">
                          <a:solidFill>
                            <a:srgbClr val="3C3C3C"/>
                          </a:solidFill>
                          <a:latin typeface="맑은 고딕"/>
                        </a:rPr>
                        <a:t> 및 </a:t>
                      </a:r>
                      <a:r>
                        <a:rPr sz="1800" b="0" dirty="0" err="1">
                          <a:solidFill>
                            <a:srgbClr val="3C3C3C"/>
                          </a:solidFill>
                          <a:latin typeface="맑은 고딕"/>
                        </a:rPr>
                        <a:t>책임소재</a:t>
                      </a:r>
                      <a:r>
                        <a:rPr sz="1800" b="0" dirty="0">
                          <a:solidFill>
                            <a:srgbClr val="3C3C3C"/>
                          </a:solidFill>
                          <a:latin typeface="맑은 고딕"/>
                        </a:rPr>
                        <a:t> </a:t>
                      </a:r>
                      <a:r>
                        <a:rPr sz="1800" b="0" dirty="0" err="1">
                          <a:solidFill>
                            <a:srgbClr val="3C3C3C"/>
                          </a:solidFill>
                          <a:latin typeface="맑은 고딕"/>
                        </a:rPr>
                        <a:t>불분명</a:t>
                      </a:r>
                      <a:endParaRPr sz="1800" b="0" dirty="0">
                        <a:solidFill>
                          <a:srgbClr val="3C3C3C"/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sz="1800" b="0" dirty="0">
                        <a:solidFill>
                          <a:srgbClr val="3C3C3C"/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b="0">
                          <a:solidFill>
                            <a:srgbClr val="3C3C3C"/>
                          </a:solidFill>
                          <a:latin typeface="맑은 고딕"/>
                        </a:rPr>
                        <a:t>폴더 깊이 과다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b="0" dirty="0" err="1">
                          <a:solidFill>
                            <a:srgbClr val="3C3C3C"/>
                          </a:solidFill>
                          <a:latin typeface="맑은 고딕"/>
                        </a:rPr>
                        <a:t>문서</a:t>
                      </a:r>
                      <a:r>
                        <a:rPr sz="1800" b="0" dirty="0">
                          <a:solidFill>
                            <a:srgbClr val="3C3C3C"/>
                          </a:solidFill>
                          <a:latin typeface="맑은 고딕"/>
                        </a:rPr>
                        <a:t> </a:t>
                      </a:r>
                      <a:r>
                        <a:rPr sz="1800" b="0" dirty="0" err="1">
                          <a:solidFill>
                            <a:srgbClr val="3C3C3C"/>
                          </a:solidFill>
                          <a:latin typeface="맑은 고딕"/>
                        </a:rPr>
                        <a:t>접근성</a:t>
                      </a:r>
                      <a:r>
                        <a:rPr sz="1800" b="0" dirty="0">
                          <a:solidFill>
                            <a:srgbClr val="3C3C3C"/>
                          </a:solidFill>
                          <a:latin typeface="맑은 고딕"/>
                        </a:rPr>
                        <a:t> </a:t>
                      </a:r>
                      <a:r>
                        <a:rPr sz="1800" b="0" dirty="0" err="1">
                          <a:solidFill>
                            <a:srgbClr val="3C3C3C"/>
                          </a:solidFill>
                          <a:latin typeface="맑은 고딕"/>
                        </a:rPr>
                        <a:t>저하</a:t>
                      </a:r>
                      <a:endParaRPr sz="1800" b="0" dirty="0">
                        <a:solidFill>
                          <a:srgbClr val="3C3C3C"/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19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FB5B2-39DB-9B4A-676B-68AC07ED9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CA1268-2AE0-A124-BDE3-227FD426984D}"/>
              </a:ext>
            </a:extLst>
          </p:cNvPr>
          <p:cNvSpPr txBox="1"/>
          <p:nvPr/>
        </p:nvSpPr>
        <p:spPr>
          <a:xfrm>
            <a:off x="457200" y="457200"/>
            <a:ext cx="383470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dirty="0"/>
              <a:t>⚠️ </a:t>
            </a:r>
            <a:r>
              <a:rPr lang="ko-KR" altLang="en-US" dirty="0"/>
              <a:t>문서관리</a:t>
            </a:r>
            <a:r>
              <a:rPr dirty="0"/>
              <a:t> </a:t>
            </a:r>
            <a:r>
              <a:rPr dirty="0" err="1"/>
              <a:t>문제점</a:t>
            </a:r>
            <a:r>
              <a:rPr lang="en-US" dirty="0"/>
              <a:t> (1)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74D2D-D9BA-1F4D-56A8-EFF72E09BCC3}"/>
              </a:ext>
            </a:extLst>
          </p:cNvPr>
          <p:cNvSpPr txBox="1"/>
          <p:nvPr/>
        </p:nvSpPr>
        <p:spPr>
          <a:xfrm>
            <a:off x="914400" y="1463040"/>
            <a:ext cx="9199954" cy="36933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AutoNum type="arabicPeriod"/>
              <a:defRPr sz="1800"/>
            </a:pPr>
            <a:r>
              <a:rPr lang="ko-KR" altLang="en-US" dirty="0"/>
              <a:t>업무 문서 산재 및 동일 문서 다수 경로 존재</a:t>
            </a:r>
            <a:endParaRPr lang="en-US" altLang="ko-KR" dirty="0"/>
          </a:p>
          <a:p>
            <a:pPr>
              <a:defRPr sz="1800"/>
            </a:pPr>
            <a:r>
              <a:rPr lang="en-US" dirty="0"/>
              <a:t>	1)  </a:t>
            </a:r>
            <a:r>
              <a:rPr lang="ko-KR" altLang="en-US" dirty="0"/>
              <a:t>타 부서 관리 문서 존재</a:t>
            </a:r>
            <a:endParaRPr lang="en-US" altLang="ko-KR" dirty="0"/>
          </a:p>
          <a:p>
            <a:pPr>
              <a:defRPr sz="1800"/>
            </a:pPr>
            <a:r>
              <a:rPr lang="en-US" altLang="ko-KR" dirty="0"/>
              <a:t>		- </a:t>
            </a:r>
            <a:r>
              <a:rPr lang="ko-KR" altLang="en-US" dirty="0"/>
              <a:t>문제점</a:t>
            </a:r>
            <a:r>
              <a:rPr lang="en-US" altLang="ko-KR" dirty="0"/>
              <a:t>: </a:t>
            </a:r>
            <a:r>
              <a:rPr lang="ko-KR" altLang="en-US" dirty="0"/>
              <a:t>담당부서의 문서가 타부서의 폴더에서 관리됨</a:t>
            </a:r>
            <a:endParaRPr lang="en-US" altLang="ko-KR" dirty="0"/>
          </a:p>
          <a:p>
            <a:pPr>
              <a:defRPr sz="1800"/>
            </a:pPr>
            <a:r>
              <a:rPr lang="en-US" altLang="ko-KR" dirty="0"/>
              <a:t>		- </a:t>
            </a:r>
            <a:r>
              <a:rPr lang="ko-KR" altLang="en-US" dirty="0"/>
              <a:t>개선방안</a:t>
            </a:r>
            <a:r>
              <a:rPr lang="en-US" altLang="ko-KR" dirty="0"/>
              <a:t>:</a:t>
            </a:r>
          </a:p>
          <a:p>
            <a:pPr>
              <a:defRPr sz="1800"/>
            </a:pPr>
            <a:r>
              <a:rPr lang="en-US" altLang="ko-KR" dirty="0"/>
              <a:t>		</a:t>
            </a:r>
          </a:p>
          <a:p>
            <a:pPr>
              <a:defRPr sz="1800"/>
            </a:pPr>
            <a:endParaRPr lang="en-US" dirty="0"/>
          </a:p>
          <a:p>
            <a:pPr>
              <a:defRPr sz="1800"/>
            </a:pPr>
            <a:endParaRPr lang="en-US" dirty="0"/>
          </a:p>
          <a:p>
            <a:pPr>
              <a:defRPr sz="1800"/>
            </a:pPr>
            <a:r>
              <a:rPr lang="en-US" dirty="0"/>
              <a:t>	2) </a:t>
            </a:r>
            <a:r>
              <a:rPr lang="ko-KR" altLang="en-US" dirty="0"/>
              <a:t>동일한 문서 다수 경로 존재</a:t>
            </a:r>
            <a:endParaRPr lang="en-US" altLang="ko-KR" dirty="0"/>
          </a:p>
          <a:p>
            <a:pPr>
              <a:defRPr sz="1800"/>
            </a:pPr>
            <a:r>
              <a:rPr lang="en-US" dirty="0"/>
              <a:t>		- </a:t>
            </a:r>
            <a:r>
              <a:rPr lang="ko-KR" altLang="en-US" dirty="0"/>
              <a:t>동일한 문서 수정 시 다른 경로의 문서 파일에서 누락되어 데이터 정합성 불일치</a:t>
            </a:r>
            <a:endParaRPr lang="en-US" altLang="ko-KR" dirty="0"/>
          </a:p>
          <a:p>
            <a:pPr>
              <a:defRPr sz="1800"/>
            </a:pPr>
            <a:r>
              <a:rPr lang="en-US" altLang="ko-KR" dirty="0"/>
              <a:t>		- </a:t>
            </a:r>
            <a:r>
              <a:rPr lang="ko-KR" altLang="en-US" dirty="0"/>
              <a:t>개선방안</a:t>
            </a:r>
            <a:r>
              <a:rPr lang="en-US" altLang="ko-KR" dirty="0"/>
              <a:t>:</a:t>
            </a:r>
          </a:p>
          <a:p>
            <a:pPr>
              <a:defRPr sz="1800"/>
            </a:pPr>
            <a:endParaRPr lang="en-US" altLang="ko-KR" dirty="0"/>
          </a:p>
          <a:p>
            <a:pPr>
              <a:defRPr sz="1800"/>
            </a:pPr>
            <a:endParaRPr lang="en-US" altLang="ko-KR" dirty="0"/>
          </a:p>
          <a:p>
            <a:pPr>
              <a:defRPr sz="1800"/>
            </a:pPr>
            <a:r>
              <a:rPr lang="en-US" dirty="0"/>
              <a:t>		</a:t>
            </a:r>
            <a:endParaRPr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8CF16C4-FE8B-6060-565B-9F350876E971}"/>
              </a:ext>
            </a:extLst>
          </p:cNvPr>
          <p:cNvSpPr/>
          <p:nvPr/>
        </p:nvSpPr>
        <p:spPr>
          <a:xfrm>
            <a:off x="1954305" y="2712720"/>
            <a:ext cx="4114801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← </a:t>
            </a:r>
            <a:r>
              <a:rPr lang="ko-KR" altLang="en-US" dirty="0" err="1"/>
              <a:t>예시이미지</a:t>
            </a:r>
            <a:r>
              <a:rPr lang="ko-KR" altLang="en-US" dirty="0"/>
              <a:t> 삽입</a:t>
            </a:r>
            <a:endParaRPr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F48226D-3D15-1507-D55A-AADC0C2D593B}"/>
              </a:ext>
            </a:extLst>
          </p:cNvPr>
          <p:cNvSpPr/>
          <p:nvPr/>
        </p:nvSpPr>
        <p:spPr>
          <a:xfrm>
            <a:off x="1864658" y="4340751"/>
            <a:ext cx="4114801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← </a:t>
            </a:r>
            <a:r>
              <a:rPr lang="ko-KR" altLang="en-US" dirty="0" err="1"/>
              <a:t>예시이미지</a:t>
            </a:r>
            <a:r>
              <a:rPr lang="ko-KR" altLang="en-US" dirty="0"/>
              <a:t> 삽입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822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559BF-8504-844F-66E7-FF093F017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27F4D4-AF1A-CB70-91F6-C4AF042989CE}"/>
              </a:ext>
            </a:extLst>
          </p:cNvPr>
          <p:cNvSpPr txBox="1"/>
          <p:nvPr/>
        </p:nvSpPr>
        <p:spPr>
          <a:xfrm>
            <a:off x="457200" y="457200"/>
            <a:ext cx="383470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dirty="0"/>
              <a:t>⚠️ </a:t>
            </a:r>
            <a:r>
              <a:rPr lang="ko-KR" altLang="en-US" dirty="0"/>
              <a:t>문서관리</a:t>
            </a:r>
            <a:r>
              <a:rPr dirty="0"/>
              <a:t> </a:t>
            </a:r>
            <a:r>
              <a:rPr dirty="0" err="1"/>
              <a:t>문제점</a:t>
            </a:r>
            <a:r>
              <a:rPr lang="en-US" dirty="0"/>
              <a:t> (2)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7946E-00C5-0009-2FED-4706F1217D26}"/>
              </a:ext>
            </a:extLst>
          </p:cNvPr>
          <p:cNvSpPr txBox="1"/>
          <p:nvPr/>
        </p:nvSpPr>
        <p:spPr>
          <a:xfrm>
            <a:off x="914400" y="1463040"/>
            <a:ext cx="7890302" cy="39703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AutoNum type="arabicPeriod"/>
              <a:defRPr sz="1800"/>
            </a:pPr>
            <a:r>
              <a:rPr lang="ko-KR" altLang="en-US" dirty="0"/>
              <a:t>구 버전 업무 문서</a:t>
            </a:r>
            <a:r>
              <a:rPr lang="en-US" altLang="ko-KR" dirty="0"/>
              <a:t>/</a:t>
            </a:r>
            <a:r>
              <a:rPr lang="ko-KR" altLang="en-US" dirty="0"/>
              <a:t>폴더 관리 및 유사 문서 파일 존재</a:t>
            </a:r>
            <a:endParaRPr lang="en-US" altLang="ko-KR" dirty="0"/>
          </a:p>
          <a:p>
            <a:pPr>
              <a:defRPr sz="1800"/>
            </a:pPr>
            <a:r>
              <a:rPr lang="en-US" dirty="0"/>
              <a:t>	1) </a:t>
            </a:r>
            <a:r>
              <a:rPr lang="ko-KR" altLang="en-US" dirty="0"/>
              <a:t>구 버전 업무 문서 및 폴더 관리</a:t>
            </a:r>
            <a:endParaRPr lang="en-US" altLang="ko-KR" dirty="0"/>
          </a:p>
          <a:p>
            <a:pPr>
              <a:defRPr sz="1800"/>
            </a:pPr>
            <a:r>
              <a:rPr lang="en-US" altLang="ko-KR" dirty="0"/>
              <a:t>		- </a:t>
            </a:r>
            <a:r>
              <a:rPr lang="ko-KR" altLang="en-US" dirty="0"/>
              <a:t>문제점</a:t>
            </a:r>
            <a:r>
              <a:rPr lang="en-US" altLang="ko-KR" dirty="0"/>
              <a:t>: </a:t>
            </a:r>
            <a:r>
              <a:rPr lang="ko-KR" altLang="en-US" dirty="0"/>
              <a:t>사용여부 불확실 시 관리 비효율적</a:t>
            </a:r>
            <a:endParaRPr lang="en-US" altLang="ko-KR" dirty="0"/>
          </a:p>
          <a:p>
            <a:pPr>
              <a:defRPr sz="1800"/>
            </a:pPr>
            <a:r>
              <a:rPr lang="en-US" altLang="ko-KR" dirty="0"/>
              <a:t>		- </a:t>
            </a:r>
            <a:r>
              <a:rPr lang="ko-KR" altLang="en-US" dirty="0"/>
              <a:t>개선방안</a:t>
            </a:r>
            <a:r>
              <a:rPr lang="en-US" altLang="ko-KR" dirty="0"/>
              <a:t>: </a:t>
            </a:r>
            <a:r>
              <a:rPr lang="ko-KR" altLang="en-US" dirty="0"/>
              <a:t>미사용 문서 및 폴더 </a:t>
            </a:r>
            <a:r>
              <a:rPr lang="en-US" altLang="ko-KR" dirty="0"/>
              <a:t>old</a:t>
            </a:r>
            <a:r>
              <a:rPr lang="ko-KR" altLang="en-US" dirty="0"/>
              <a:t>폴더 이관 후 일정기간 이후 삭제</a:t>
            </a:r>
            <a:endParaRPr lang="en-US" altLang="ko-KR" dirty="0"/>
          </a:p>
          <a:p>
            <a:pPr>
              <a:defRPr sz="1800"/>
            </a:pPr>
            <a:endParaRPr lang="en-US" altLang="ko-KR" dirty="0"/>
          </a:p>
          <a:p>
            <a:pPr>
              <a:defRPr sz="1800"/>
            </a:pPr>
            <a:endParaRPr lang="en-US" altLang="ko-KR" dirty="0"/>
          </a:p>
          <a:p>
            <a:pPr>
              <a:defRPr sz="1800"/>
            </a:pPr>
            <a:endParaRPr lang="en-US" dirty="0"/>
          </a:p>
          <a:p>
            <a:pPr>
              <a:defRPr sz="1800"/>
            </a:pPr>
            <a:r>
              <a:rPr lang="en-US" dirty="0"/>
              <a:t>	2) </a:t>
            </a:r>
            <a:r>
              <a:rPr lang="ko-KR" altLang="en-US" dirty="0"/>
              <a:t>유사 문서 파일 존재</a:t>
            </a:r>
            <a:endParaRPr lang="en-US" altLang="ko-KR" dirty="0"/>
          </a:p>
          <a:p>
            <a:pPr>
              <a:defRPr sz="1800"/>
            </a:pPr>
            <a:r>
              <a:rPr lang="en-US" altLang="ko-KR" dirty="0"/>
              <a:t>		- </a:t>
            </a:r>
            <a:r>
              <a:rPr lang="ko-KR" altLang="en-US" dirty="0"/>
              <a:t>문제점</a:t>
            </a:r>
            <a:r>
              <a:rPr lang="en-US" altLang="ko-KR" dirty="0"/>
              <a:t>: </a:t>
            </a:r>
            <a:r>
              <a:rPr lang="ko-KR" altLang="en-US" dirty="0"/>
              <a:t>유사한 문서 파일들이 존재하여 현행화 대상이 많음</a:t>
            </a:r>
            <a:endParaRPr lang="en-US" altLang="ko-KR" dirty="0"/>
          </a:p>
          <a:p>
            <a:pPr>
              <a:defRPr sz="1800"/>
            </a:pPr>
            <a:r>
              <a:rPr lang="en-US" altLang="ko-KR" dirty="0"/>
              <a:t>		- </a:t>
            </a:r>
            <a:r>
              <a:rPr lang="ko-KR" altLang="en-US" dirty="0"/>
              <a:t>개선방안</a:t>
            </a:r>
            <a:r>
              <a:rPr lang="en-US" altLang="ko-KR" dirty="0"/>
              <a:t>: </a:t>
            </a:r>
            <a:r>
              <a:rPr lang="ko-KR" altLang="en-US" dirty="0"/>
              <a:t>통합 할 수 잇는 문서는 하나로 관리 하여 축소</a:t>
            </a:r>
            <a:endParaRPr lang="en-US" altLang="ko-KR" dirty="0"/>
          </a:p>
          <a:p>
            <a:pPr>
              <a:defRPr sz="1800"/>
            </a:pPr>
            <a:endParaRPr lang="en-US" altLang="ko-KR" dirty="0"/>
          </a:p>
          <a:p>
            <a:pPr>
              <a:defRPr sz="1800"/>
            </a:pPr>
            <a:endParaRPr lang="en-US" altLang="ko-KR" dirty="0"/>
          </a:p>
          <a:p>
            <a:pPr>
              <a:defRPr sz="1800"/>
            </a:pPr>
            <a:endParaRPr lang="en-US" altLang="ko-KR" dirty="0"/>
          </a:p>
          <a:p>
            <a:pPr>
              <a:defRPr sz="1800"/>
            </a:pPr>
            <a:r>
              <a:rPr lang="en-US" dirty="0"/>
              <a:t>		</a:t>
            </a:r>
            <a:endParaRPr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D436C5C-C3B1-334A-759E-F99A42114D81}"/>
              </a:ext>
            </a:extLst>
          </p:cNvPr>
          <p:cNvSpPr/>
          <p:nvPr/>
        </p:nvSpPr>
        <p:spPr>
          <a:xfrm>
            <a:off x="1954305" y="2712720"/>
            <a:ext cx="4114801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← </a:t>
            </a:r>
            <a:r>
              <a:rPr lang="ko-KR" altLang="en-US" dirty="0" err="1"/>
              <a:t>예시이미지</a:t>
            </a:r>
            <a:r>
              <a:rPr lang="ko-KR" altLang="en-US" dirty="0"/>
              <a:t> 삽입</a:t>
            </a:r>
            <a:endParaRPr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855EA21-CFAD-4874-310F-0B85A8830824}"/>
              </a:ext>
            </a:extLst>
          </p:cNvPr>
          <p:cNvSpPr/>
          <p:nvPr/>
        </p:nvSpPr>
        <p:spPr>
          <a:xfrm>
            <a:off x="1954305" y="4485620"/>
            <a:ext cx="4114801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← </a:t>
            </a:r>
            <a:r>
              <a:rPr lang="ko-KR" altLang="en-US" dirty="0" err="1"/>
              <a:t>예시이미지</a:t>
            </a:r>
            <a:r>
              <a:rPr lang="ko-KR" altLang="en-US" dirty="0"/>
              <a:t> 삽입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798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8CFB6-137A-223D-C6A2-B961A2D5F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1F35D7-B17A-8E81-2725-43815896859A}"/>
              </a:ext>
            </a:extLst>
          </p:cNvPr>
          <p:cNvSpPr txBox="1"/>
          <p:nvPr/>
        </p:nvSpPr>
        <p:spPr>
          <a:xfrm>
            <a:off x="457200" y="457200"/>
            <a:ext cx="383470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dirty="0"/>
              <a:t>⚠️ </a:t>
            </a:r>
            <a:r>
              <a:rPr lang="ko-KR" altLang="en-US" dirty="0"/>
              <a:t>문서관리</a:t>
            </a:r>
            <a:r>
              <a:rPr dirty="0"/>
              <a:t> </a:t>
            </a:r>
            <a:r>
              <a:rPr dirty="0" err="1"/>
              <a:t>문제점</a:t>
            </a:r>
            <a:r>
              <a:rPr lang="en-US" dirty="0"/>
              <a:t> (3)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401950-1B8F-AB0A-B55C-1C6038E9604D}"/>
              </a:ext>
            </a:extLst>
          </p:cNvPr>
          <p:cNvSpPr txBox="1"/>
          <p:nvPr/>
        </p:nvSpPr>
        <p:spPr>
          <a:xfrm>
            <a:off x="914400" y="1463040"/>
            <a:ext cx="6175088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rPr lang="en-US" altLang="ko-KR" dirty="0"/>
              <a:t>3. </a:t>
            </a:r>
            <a:r>
              <a:rPr lang="ko-KR" altLang="en-US" dirty="0"/>
              <a:t>문서 위치 복잡화</a:t>
            </a:r>
            <a:endParaRPr lang="en-US" altLang="ko-KR" dirty="0"/>
          </a:p>
          <a:p>
            <a:pPr>
              <a:defRPr sz="1800"/>
            </a:pPr>
            <a:r>
              <a:rPr lang="en-US" altLang="ko-KR" dirty="0"/>
              <a:t>	1) </a:t>
            </a:r>
            <a:r>
              <a:rPr lang="ko-KR" altLang="en-US" dirty="0"/>
              <a:t>복잡한 문서 경로</a:t>
            </a:r>
            <a:endParaRPr lang="en-US" altLang="ko-KR" dirty="0"/>
          </a:p>
          <a:p>
            <a:pPr>
              <a:defRPr sz="1800"/>
            </a:pPr>
            <a:r>
              <a:rPr lang="en-US" altLang="ko-KR" dirty="0"/>
              <a:t>		- </a:t>
            </a:r>
            <a:r>
              <a:rPr lang="ko-KR" altLang="en-US" dirty="0"/>
              <a:t>문제점</a:t>
            </a:r>
            <a:r>
              <a:rPr lang="en-US" altLang="ko-KR" dirty="0"/>
              <a:t>: </a:t>
            </a:r>
            <a:r>
              <a:rPr lang="ko-KR" altLang="en-US" dirty="0"/>
              <a:t>문서 경로가 복잡하여 검색하기 번거로움</a:t>
            </a:r>
            <a:endParaRPr lang="en-US" altLang="ko-KR" dirty="0"/>
          </a:p>
          <a:p>
            <a:pPr>
              <a:defRPr sz="1800"/>
            </a:pPr>
            <a:r>
              <a:rPr lang="en-US" altLang="ko-KR" dirty="0"/>
              <a:t>		- </a:t>
            </a:r>
            <a:r>
              <a:rPr lang="ko-KR" altLang="en-US" dirty="0"/>
              <a:t>개선방안</a:t>
            </a:r>
            <a:r>
              <a:rPr lang="en-US" altLang="ko-KR" dirty="0"/>
              <a:t>: </a:t>
            </a:r>
            <a:r>
              <a:rPr lang="ko-KR" altLang="en-US" dirty="0"/>
              <a:t>문서 경로 단순화</a:t>
            </a:r>
            <a:r>
              <a:rPr lang="en-US" altLang="ko-KR" dirty="0"/>
              <a:t>(</a:t>
            </a:r>
            <a:r>
              <a:rPr lang="ko-KR" altLang="en-US" dirty="0"/>
              <a:t>최대 </a:t>
            </a:r>
            <a:r>
              <a:rPr lang="en-US" altLang="ko-KR" dirty="0"/>
              <a:t>4depth)</a:t>
            </a:r>
          </a:p>
          <a:p>
            <a:pPr>
              <a:defRPr sz="1800"/>
            </a:pPr>
            <a:endParaRPr lang="en-US" dirty="0"/>
          </a:p>
          <a:p>
            <a:pPr>
              <a:defRPr sz="1800"/>
            </a:pPr>
            <a:endParaRPr lang="en-US" dirty="0"/>
          </a:p>
          <a:p>
            <a:pPr>
              <a:defRPr sz="1800"/>
            </a:pPr>
            <a:endParaRPr lang="en-US" dirty="0"/>
          </a:p>
          <a:p>
            <a:pPr>
              <a:defRPr sz="1800"/>
            </a:pPr>
            <a:endParaRPr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B3873EE-C04B-B3F0-463A-BBFBCE500DB9}"/>
              </a:ext>
            </a:extLst>
          </p:cNvPr>
          <p:cNvSpPr/>
          <p:nvPr/>
        </p:nvSpPr>
        <p:spPr>
          <a:xfrm>
            <a:off x="1954305" y="2712720"/>
            <a:ext cx="4114801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← </a:t>
            </a:r>
            <a:r>
              <a:rPr lang="ko-KR" altLang="en-US" dirty="0" err="1"/>
              <a:t>예시이미지</a:t>
            </a:r>
            <a:r>
              <a:rPr lang="ko-KR" altLang="en-US" dirty="0"/>
              <a:t> 삽입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7142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262764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dirty="0"/>
              <a:t>🛠️ </a:t>
            </a:r>
            <a:r>
              <a:rPr lang="ko-KR" altLang="en-US" dirty="0"/>
              <a:t>효율화 방안</a:t>
            </a:r>
            <a:endParaRPr dirty="0"/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294B7D20-2280-15DC-FE74-91B88ECEB2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8996465"/>
              </p:ext>
            </p:extLst>
          </p:nvPr>
        </p:nvGraphicFramePr>
        <p:xfrm>
          <a:off x="457200" y="1739152"/>
          <a:ext cx="425823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B538138-E6C2-9526-4C89-1BD5297F9A7F}"/>
              </a:ext>
            </a:extLst>
          </p:cNvPr>
          <p:cNvSpPr txBox="1"/>
          <p:nvPr/>
        </p:nvSpPr>
        <p:spPr>
          <a:xfrm>
            <a:off x="927846" y="1239514"/>
            <a:ext cx="331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문서관리 효율화 전략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C355E9-1BF8-0C05-DEC0-D6640F5A9B75}"/>
              </a:ext>
            </a:extLst>
          </p:cNvPr>
          <p:cNvSpPr txBox="1"/>
          <p:nvPr/>
        </p:nvSpPr>
        <p:spPr>
          <a:xfrm>
            <a:off x="5123328" y="1239514"/>
            <a:ext cx="331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관리문서 경로 정리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C9274370-794F-9118-3C0C-56E3D6379C9C}"/>
              </a:ext>
            </a:extLst>
          </p:cNvPr>
          <p:cNvSpPr/>
          <p:nvPr/>
        </p:nvSpPr>
        <p:spPr>
          <a:xfrm>
            <a:off x="5029199" y="1887967"/>
            <a:ext cx="3657601" cy="44052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← </a:t>
            </a:r>
            <a:r>
              <a:rPr lang="ko-KR" altLang="en-US" dirty="0"/>
              <a:t>효율화 전략에 따라 개선된 폴더 구조 이미지 삽입</a:t>
            </a:r>
            <a:endParaRPr lang="en-US" dirty="0"/>
          </a:p>
          <a:p>
            <a:r>
              <a:rPr lang="en-US" altLang="ko-KR" dirty="0"/>
              <a:t>&lt;0 Depth ~ 4 Depth&gt;</a:t>
            </a:r>
          </a:p>
          <a:p>
            <a:r>
              <a:rPr lang="en-US" altLang="ko-KR" dirty="0"/>
              <a:t>&lt;</a:t>
            </a:r>
            <a:r>
              <a:rPr lang="ko-KR" altLang="en-US" dirty="0"/>
              <a:t>정리 된 경로</a:t>
            </a:r>
            <a:r>
              <a:rPr lang="en-US" altLang="ko-KR" dirty="0"/>
              <a:t>&gt;</a:t>
            </a: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E228AC-7BA7-71CC-1476-4BF7AACBBDA2}"/>
              </a:ext>
            </a:extLst>
          </p:cNvPr>
          <p:cNvSpPr txBox="1"/>
          <p:nvPr/>
        </p:nvSpPr>
        <p:spPr>
          <a:xfrm>
            <a:off x="600635" y="2151529"/>
            <a:ext cx="636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효율화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91D65D-D48F-B725-0E18-B4F12A8B76EF}"/>
              </a:ext>
            </a:extLst>
          </p:cNvPr>
          <p:cNvSpPr txBox="1"/>
          <p:nvPr/>
        </p:nvSpPr>
        <p:spPr>
          <a:xfrm>
            <a:off x="927846" y="3205479"/>
            <a:ext cx="703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버전관리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36234A-8D73-F4FD-BCFC-B37DF608405A}"/>
              </a:ext>
            </a:extLst>
          </p:cNvPr>
          <p:cNvSpPr txBox="1"/>
          <p:nvPr/>
        </p:nvSpPr>
        <p:spPr>
          <a:xfrm>
            <a:off x="885264" y="4136318"/>
            <a:ext cx="703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공유관리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E04F94-024D-19CC-A8AB-03FCD18413F6}"/>
              </a:ext>
            </a:extLst>
          </p:cNvPr>
          <p:cNvSpPr txBox="1"/>
          <p:nvPr/>
        </p:nvSpPr>
        <p:spPr>
          <a:xfrm>
            <a:off x="533399" y="5092849"/>
            <a:ext cx="775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Depth</a:t>
            </a:r>
            <a:r>
              <a:rPr lang="ko-KR" altLang="en-US" sz="1000" dirty="0"/>
              <a:t>관리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dirty="0"/>
              <a:t>✅ </a:t>
            </a:r>
            <a:r>
              <a:rPr dirty="0" err="1"/>
              <a:t>효율화</a:t>
            </a:r>
            <a:r>
              <a:rPr dirty="0"/>
              <a:t> </a:t>
            </a:r>
            <a:r>
              <a:rPr dirty="0" err="1"/>
              <a:t>작업</a:t>
            </a:r>
            <a:r>
              <a:rPr dirty="0"/>
              <a:t> </a:t>
            </a:r>
            <a:r>
              <a:rPr dirty="0" err="1"/>
              <a:t>결과</a:t>
            </a:r>
            <a:endParaRPr dirty="0"/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78045322-828B-83B4-27F3-5ED11793BA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8618462"/>
              </p:ext>
            </p:extLst>
          </p:nvPr>
        </p:nvGraphicFramePr>
        <p:xfrm>
          <a:off x="636494" y="1255059"/>
          <a:ext cx="8256493" cy="4957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652</Words>
  <Application>Microsoft Office PowerPoint</Application>
  <PresentationFormat>화면 슬라이드 쇼(4:3)</PresentationFormat>
  <Paragraphs>105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hgpark</cp:lastModifiedBy>
  <cp:revision>10</cp:revision>
  <dcterms:created xsi:type="dcterms:W3CDTF">2013-01-27T09:14:16Z</dcterms:created>
  <dcterms:modified xsi:type="dcterms:W3CDTF">2025-05-24T04:32:13Z</dcterms:modified>
  <cp:category/>
</cp:coreProperties>
</file>