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발표 스크립트</a:t>
            </a:r>
          </a:p>
          <a:p>
            <a:r>
              <a:t>안녕하세요. 인프라보안팀입니다. 오늘은 당 팀에서 수행한 문서 중앙화 시스템 효율화 작업의 추진 배경과 진행 결과, 그리고 향후 운영 계획에 대해 보고드리겠습니다.</a:t>
            </a:r>
          </a:p>
          <a:p/>
          <a:p>
            <a:r>
              <a:t># 애니메이션 가이드</a:t>
            </a:r>
          </a:p>
          <a:p>
            <a:r>
              <a:t>전환 효과: 페이드 / 요소 애니메이션 없음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발표 스크립트</a:t>
            </a:r>
          </a:p>
          <a:p>
            <a:r>
              <a:t>보고는 총 6가지 항목으로 구성되어 있습니다. 추진 배경, 문제점, 개선 방안과 실행 내용, 성과, 실제 구조 예시, 운영 방안을 설명드리겠습니다.</a:t>
            </a:r>
          </a:p>
          <a:p/>
          <a:p>
            <a:r>
              <a:t># 애니메이션 가이드</a:t>
            </a:r>
          </a:p>
          <a:p>
            <a:r>
              <a:t>전환 효과: 페이드 / 목차 항목 1~6 순차 등장 (왼쪽에서 슬라이드 인)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발표 스크립트</a:t>
            </a:r>
          </a:p>
          <a:p>
            <a:r>
              <a:t>문서 시스템 내 비효율이 발견되었습니다. 중복 문서, 버전 혼선, 사본/원본 혼재, 과도한 구조, 관리 부재 등이 있었습니다.</a:t>
            </a:r>
          </a:p>
          <a:p/>
          <a:p>
            <a:r>
              <a:t># 애니메이션 가이드</a:t>
            </a:r>
          </a:p>
          <a:p>
            <a:r>
              <a:t>전환 효과: 푸시 또는 페이드 / 항목별 위에서 등장, 순차 강조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발표 스크립트</a:t>
            </a:r>
          </a:p>
          <a:p>
            <a:r>
              <a:t>이를 해결하기 위해 불필요 문서 정리, old 폴더 기준 마련, 사본 공유 원칙, 폴더 구조 제한 등 개선안을 실행하였습니다.</a:t>
            </a:r>
          </a:p>
          <a:p/>
          <a:p>
            <a:r>
              <a:t># 애니메이션 가이드</a:t>
            </a:r>
          </a:p>
          <a:p>
            <a:r>
              <a:t>전환 효과: 페이드 / 클릭 시 개선 항목 순차 등장 (페이드 인 또는 확대)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발표 스크립트</a:t>
            </a:r>
          </a:p>
          <a:p>
            <a:r>
              <a:t>문서 수 감소, 탐색 시간 단축, 최신본 유지, 사용자 만족도 향상 등 가시적인 효과가 확인되었습니다.</a:t>
            </a:r>
          </a:p>
          <a:p/>
          <a:p>
            <a:r>
              <a:t># 애니메이션 가이드</a:t>
            </a:r>
          </a:p>
          <a:p>
            <a:r>
              <a:t>전환 효과: 페이드 / 도형 카드 좌→우 순차 등장 (페이드 또는 플로트 인)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발표 스크립트</a:t>
            </a:r>
          </a:p>
          <a:p>
            <a:r>
              <a:t>실제 개선된 폴더 구조 예시입니다. 분류 기준, old 폴더, Depth 제한 등이 적용된 모습입니다.</a:t>
            </a:r>
          </a:p>
          <a:p/>
          <a:p>
            <a:r>
              <a:t># 애니메이션 가이드</a:t>
            </a:r>
          </a:p>
          <a:p>
            <a:r>
              <a:t>전환 효과: 페이드 / 폴더 이미지 페이드 인, 설명은 클릭 시 등장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# 발표 스크립트</a:t>
            </a:r>
          </a:p>
          <a:p>
            <a:r>
              <a:t>운영 체계로는 정기 점검, 사용 가이드 유지, 피드백 수렴 체계를 수립하였습니다.</a:t>
            </a:r>
          </a:p>
          <a:p/>
          <a:p>
            <a:r>
              <a:t># 애니메이션 가이드</a:t>
            </a:r>
          </a:p>
          <a:p>
            <a:r>
              <a:t>전환 효과: 페이드 / 항목 3개 위→아래 순차 등장 (페이드 또는 슬라이드 인)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/>
            </a:pPr>
            <a:r>
              <a:t>문서 중앙화 시스템 효율화 작업 보고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i="1"/>
            </a:pPr>
            <a:r>
              <a:t>효율적 문서관리 체계 수립 및 정비 결과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46464"/>
                </a:solidFill>
              </a:defRPr>
            </a:pPr>
            <a:r>
              <a:t>2025.05.20 / 인프라보안팀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목차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6304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1. 추진 배경 및 목적</a:t>
            </a:r>
          </a:p>
          <a:p>
            <a:pPr>
              <a:defRPr sz="1800"/>
            </a:pPr>
            <a:r>
              <a:t>2. 기존 문제점</a:t>
            </a:r>
          </a:p>
          <a:p>
            <a:pPr>
              <a:defRPr sz="1800"/>
            </a:pPr>
            <a:r>
              <a:t>3. 개선 방안 및 작업 내용</a:t>
            </a:r>
          </a:p>
          <a:p>
            <a:pPr>
              <a:defRPr sz="1800"/>
            </a:pPr>
            <a:r>
              <a:t>4. 효율화 작업 결과</a:t>
            </a:r>
          </a:p>
          <a:p>
            <a:pPr>
              <a:defRPr sz="1800"/>
            </a:pPr>
            <a:r>
              <a:t>5. 개선된 폴더 구조 예시</a:t>
            </a:r>
          </a:p>
          <a:p>
            <a:pPr>
              <a:defRPr sz="1800"/>
            </a:pPr>
            <a:r>
              <a:t>6. 운영 체계 정착 방안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⚠️ 기존 문제점 요약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6304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중복 및 불필요한 문서 다수</a:t>
            </a:r>
          </a:p>
          <a:p>
            <a:pPr>
              <a:defRPr sz="1800"/>
            </a:pPr>
            <a:r>
              <a:t>버전 혼선 발생</a:t>
            </a:r>
          </a:p>
          <a:p>
            <a:pPr>
              <a:defRPr sz="1800"/>
            </a:pPr>
            <a:r>
              <a:t>원본/사본 혼재로 관리 어려움</a:t>
            </a:r>
          </a:p>
          <a:p>
            <a:pPr>
              <a:defRPr sz="1800"/>
            </a:pPr>
            <a:r>
              <a:t>폴더 구조 과도</a:t>
            </a:r>
          </a:p>
          <a:p>
            <a:pPr>
              <a:defRPr sz="1800"/>
            </a:pPr>
            <a:r>
              <a:t>문서 관리 기준 및 담당 부재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🛠️ 개선 방안 및 실행 내용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6304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① 통폐합 및 미사용 문서 정리 → 실사 및 분류 후 삭제</a:t>
            </a:r>
          </a:p>
          <a:p>
            <a:pPr>
              <a:defRPr sz="1800"/>
            </a:pPr>
            <a:r>
              <a:t>② old 폴더 이관 및 일정기간 후 삭제 → 구버전 정리</a:t>
            </a:r>
          </a:p>
          <a:p>
            <a:pPr>
              <a:defRPr sz="1800"/>
            </a:pPr>
            <a:r>
              <a:t>③ 사본 공유 원칙 설정 → 공유 후 삭제로 일관성 확보</a:t>
            </a:r>
          </a:p>
          <a:p>
            <a:pPr>
              <a:defRPr sz="1800"/>
            </a:pPr>
            <a:r>
              <a:t>④ 폴더 최대 5단계 제한 → 폴더 구조 설계 및 전사 적용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✅ 효율화 작업 결과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31520" y="1645920"/>
            <a:ext cx="2286000" cy="1097280"/>
          </a:xfrm>
          <a:prstGeom prst="roundRect">
            <a:avLst/>
          </a:prstGeom>
          <a:solidFill>
            <a:srgbClr val="1E4E9B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📉 문서 수 감소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389120" y="1645920"/>
            <a:ext cx="2286000" cy="1097280"/>
          </a:xfrm>
          <a:prstGeom prst="roundRect">
            <a:avLst/>
          </a:prstGeom>
          <a:solidFill>
            <a:srgbClr val="646464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⏱ 탐색 시간 단축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3291840"/>
            <a:ext cx="2286000" cy="1097280"/>
          </a:xfrm>
          <a:prstGeom prst="roundRect">
            <a:avLst/>
          </a:prstGeom>
          <a:solidFill>
            <a:srgbClr val="1E4E9B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🆕 최신본 유지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389120" y="3291840"/>
            <a:ext cx="2286000" cy="1097280"/>
          </a:xfrm>
          <a:prstGeom prst="roundRect">
            <a:avLst/>
          </a:prstGeom>
          <a:solidFill>
            <a:srgbClr val="646464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 b="1">
                <a:solidFill>
                  <a:srgbClr val="FFFFFF"/>
                </a:solidFill>
              </a:defRPr>
            </a:pPr>
            <a:r>
              <a:t>😃 사용자 만족도 향상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📁 개선된 문서 폴더 구조 예시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645920"/>
            <a:ext cx="6858000" cy="411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← 여기에 실제 개선된 폴더 구조 캡처 이미지 삽입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📘 운영 체계 정착 방안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46304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① 정기 점검 체계 운영: 월 1회 old 폴더 점검 및 관리자 체크리스트 활용</a:t>
            </a:r>
          </a:p>
          <a:p>
            <a:pPr>
              <a:defRPr sz="1800"/>
            </a:pPr>
            <a:r>
              <a:t>② 사용 가이드 유지 및 안내: 문서명 규칙, 사본 공유 원칙 유지</a:t>
            </a:r>
          </a:p>
          <a:p>
            <a:pPr>
              <a:defRPr sz="1800"/>
            </a:pPr>
            <a:r>
              <a:t>③ 사용자 피드백 수렴: 분기별 설문 및 피드백 기반 개선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