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8390" y="775777"/>
            <a:ext cx="16633896" cy="14286"/>
            <a:chOff x="1018390" y="77577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8390" y="77577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48923" y="9251682"/>
            <a:ext cx="7164883" cy="117608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258647" y="1509774"/>
            <a:ext cx="9575940" cy="6881203"/>
            <a:chOff x="4258647" y="1509774"/>
            <a:chExt cx="9575940" cy="688120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8647" y="1509774"/>
              <a:ext cx="9575940" cy="68812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07168" y="3672877"/>
            <a:ext cx="3671378" cy="6171429"/>
            <a:chOff x="7307168" y="3672877"/>
            <a:chExt cx="3671378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7168" y="3672877"/>
              <a:ext cx="3671378" cy="61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58647" y="0"/>
            <a:ext cx="6171429" cy="4907874"/>
            <a:chOff x="10658647" y="0"/>
            <a:chExt cx="6171429" cy="490787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0658647" y="0"/>
              <a:ext cx="6171429" cy="4907874"/>
              <a:chOff x="10658647" y="0"/>
              <a:chExt cx="6171429" cy="490787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658647" y="0"/>
                <a:ext cx="6171429" cy="490787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2213534" y="399604"/>
              <a:ext cx="3061654" cy="3061654"/>
              <a:chOff x="12213534" y="399604"/>
              <a:chExt cx="3061654" cy="306165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213534" y="399604"/>
                <a:ext cx="3061654" cy="306165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960902" y="1574020"/>
            <a:ext cx="8042109" cy="6171429"/>
            <a:chOff x="9960902" y="1574020"/>
            <a:chExt cx="8042109" cy="617142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3841106" y="1574020"/>
              <a:ext cx="4155886" cy="6171429"/>
              <a:chOff x="13841106" y="1574020"/>
              <a:chExt cx="4155886" cy="617142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841106" y="1574020"/>
                <a:ext cx="4155886" cy="617142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960902" y="1574020"/>
              <a:ext cx="4000505" cy="6171429"/>
              <a:chOff x="9960902" y="1574020"/>
              <a:chExt cx="4000505" cy="617142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960902" y="1574020"/>
                <a:ext cx="4000505" cy="6171429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858897" y="1574020"/>
            <a:ext cx="5788974" cy="6171429"/>
            <a:chOff x="858897" y="1574020"/>
            <a:chExt cx="5788974" cy="61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8897" y="1574020"/>
              <a:ext cx="5788974" cy="61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908672" y="3936009"/>
            <a:ext cx="2931930" cy="1447449"/>
            <a:chOff x="6908672" y="3936009"/>
            <a:chExt cx="2931930" cy="144744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08672" y="3936009"/>
              <a:ext cx="2931930" cy="144744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693622" y="8228571"/>
            <a:ext cx="7016774" cy="1370414"/>
            <a:chOff x="10693622" y="8228571"/>
            <a:chExt cx="7016774" cy="137041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68539" y="8089708"/>
              <a:ext cx="8717064" cy="1100578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30216" y="8883334"/>
              <a:ext cx="6327617" cy="11066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99865" y="1319013"/>
            <a:ext cx="13285984" cy="7647688"/>
            <a:chOff x="2499865" y="1319013"/>
            <a:chExt cx="13285984" cy="76476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9865" y="1319013"/>
              <a:ext cx="13285984" cy="764768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54941" y="298742"/>
            <a:ext cx="4461311" cy="118709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485953" y="8881999"/>
            <a:ext cx="17598794" cy="14631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620" y="55749"/>
            <a:ext cx="18592334" cy="10285714"/>
            <a:chOff x="-306620" y="55749"/>
            <a:chExt cx="1859233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06620" y="55749"/>
              <a:ext cx="1859233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39168" y="1192873"/>
            <a:ext cx="10274992" cy="136201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9012" y="3673979"/>
            <a:ext cx="8368498" cy="141629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4682" y="6674903"/>
            <a:ext cx="16782136" cy="36673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46690" y="2378867"/>
            <a:ext cx="3085714" cy="3948660"/>
            <a:chOff x="7446690" y="2378867"/>
            <a:chExt cx="3085714" cy="394866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446690" y="2378867"/>
              <a:ext cx="3085714" cy="1184669"/>
              <a:chOff x="7446690" y="2378867"/>
              <a:chExt cx="3085714" cy="11846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446690" y="2378867"/>
                <a:ext cx="3085714" cy="11846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7446690" y="5142857"/>
              <a:ext cx="3085714" cy="1184669"/>
              <a:chOff x="7446690" y="5142857"/>
              <a:chExt cx="3085714" cy="11846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446690" y="5142857"/>
                <a:ext cx="3085714" cy="118466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83624"/>
            <a:ext cx="18257840" cy="10202091"/>
            <a:chOff x="0" y="83624"/>
            <a:chExt cx="18257840" cy="102020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3624"/>
              <a:ext cx="18257840" cy="102020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120" y="51935"/>
            <a:ext cx="18341463" cy="10229965"/>
            <a:chOff x="48120" y="51935"/>
            <a:chExt cx="18341463" cy="102299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20" y="51935"/>
              <a:ext cx="18341463" cy="102299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592334" cy="10285714"/>
            <a:chOff x="0" y="0"/>
            <a:chExt cx="1859233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59233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92507" y="1182778"/>
            <a:ext cx="11274774" cy="138689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1601" y="5975786"/>
            <a:ext cx="17287374" cy="140201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74840" y="3312036"/>
            <a:ext cx="7921603" cy="101298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03590" y="8722316"/>
            <a:ext cx="10994946" cy="14631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470603" y="7073182"/>
            <a:ext cx="2132331" cy="2132331"/>
            <a:chOff x="8470603" y="7073182"/>
            <a:chExt cx="2132331" cy="213233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8470603" y="7073182"/>
              <a:ext cx="2132331" cy="21323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70603" y="4076692"/>
            <a:ext cx="2132331" cy="2132331"/>
            <a:chOff x="8470603" y="4076692"/>
            <a:chExt cx="2132331" cy="213233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8470603" y="4076692"/>
              <a:ext cx="2132331" cy="21323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060" y="0"/>
            <a:ext cx="18223058" cy="5142857"/>
            <a:chOff x="24060" y="0"/>
            <a:chExt cx="18223058" cy="514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60" y="0"/>
              <a:ext cx="18223058" cy="51428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4060" y="5166917"/>
            <a:ext cx="18309774" cy="5142857"/>
            <a:chOff x="-24060" y="5166917"/>
            <a:chExt cx="18309774" cy="51428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4060" y="5166917"/>
              <a:ext cx="18309774" cy="51428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사용자 지정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성보 김</cp:lastModifiedBy>
  <cp:revision>2</cp:revision>
  <dcterms:created xsi:type="dcterms:W3CDTF">2023-07-02T16:35:25Z</dcterms:created>
  <dcterms:modified xsi:type="dcterms:W3CDTF">2023-07-02T07:37:16Z</dcterms:modified>
</cp:coreProperties>
</file>