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50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en-US" altLang="ko-KR" sz="30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의미와 활용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11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18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인덱스의 개념과 원리를 이해합니다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인덱스를 생성하고 관리하는 방법을 이해하고 활용합니다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947B40-2B70-B5EA-69F9-57772BA5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8" y="831749"/>
            <a:ext cx="5006601" cy="881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A4C934-D289-7A59-A69E-B32479B8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8" y="1947124"/>
            <a:ext cx="8493170" cy="45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B75D0-F035-D73A-2919-0D8B0A419F17}"/>
              </a:ext>
            </a:extLst>
          </p:cNvPr>
          <p:cNvSpPr txBox="1"/>
          <p:nvPr/>
        </p:nvSpPr>
        <p:spPr>
          <a:xfrm>
            <a:off x="380197" y="29435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Index Suppressing Error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04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27B5AD1-2D1B-4F0A-68D9-25DAA386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6" y="705585"/>
            <a:ext cx="6269019" cy="1739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9E6992-12DA-E779-403B-7623CC03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1" y="2707420"/>
            <a:ext cx="8144538" cy="4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EFC2B0-F776-D10A-277F-BE28DFD8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6" y="738956"/>
            <a:ext cx="5172725" cy="10898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CE14C6-EBE6-DA63-6AA9-A4B91E6C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0" y="2046922"/>
            <a:ext cx="8208904" cy="4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C5356-48AD-B720-3EAA-2655631736D1}"/>
              </a:ext>
            </a:extLst>
          </p:cNvPr>
          <p:cNvSpPr txBox="1"/>
          <p:nvPr/>
        </p:nvSpPr>
        <p:spPr>
          <a:xfrm>
            <a:off x="226193" y="745239"/>
            <a:ext cx="702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5) Composite Index 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결합 인덱스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이해와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CF2213-B8FA-F9AC-BD5D-8D624943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8" y="1325780"/>
            <a:ext cx="5457691" cy="15726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081BD-9F14-4B0B-BC89-FEA08934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430" y="3302824"/>
            <a:ext cx="8877140" cy="35996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23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457C1-DACA-8140-765B-F36981A7E7A0}"/>
              </a:ext>
            </a:extLst>
          </p:cNvPr>
          <p:cNvSpPr txBox="1"/>
          <p:nvPr/>
        </p:nvSpPr>
        <p:spPr>
          <a:xfrm>
            <a:off x="228600" y="835466"/>
            <a:ext cx="623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6) Index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활용한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 / MIN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구하기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3A8A2-D87B-1C9A-8B74-CADD4B7A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04950"/>
            <a:ext cx="8686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시 주의 사항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D4A36-15BF-274F-1472-65A187E39F99}"/>
              </a:ext>
            </a:extLst>
          </p:cNvPr>
          <p:cNvSpPr txBox="1"/>
          <p:nvPr/>
        </p:nvSpPr>
        <p:spPr>
          <a:xfrm>
            <a:off x="283946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DML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작업시에 불리합니다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EC322-CC7C-D0DF-2ACE-74F221D59F3E}"/>
              </a:ext>
            </a:extLst>
          </p:cNvPr>
          <p:cNvSpPr txBox="1"/>
          <p:nvPr/>
        </p:nvSpPr>
        <p:spPr>
          <a:xfrm>
            <a:off x="447574" y="1060564"/>
            <a:ext cx="7387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INSERT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시 인덱스에 발생하는 현상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Split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현상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518E3EC-4A06-D87B-21E6-D5F6709E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7" y="1582235"/>
            <a:ext cx="5281813" cy="27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시 주의 사항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B286185-73D6-5700-1D95-59AB5CB8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841977"/>
            <a:ext cx="7575918" cy="3094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F70399-26BD-BE23-F431-973D5ED6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01" y="4157410"/>
            <a:ext cx="6055197" cy="6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시 주의 사항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70D2-00F3-23C2-76A7-F19D9DFA9DB6}"/>
              </a:ext>
            </a:extLst>
          </p:cNvPr>
          <p:cNvSpPr txBox="1"/>
          <p:nvPr/>
        </p:nvSpPr>
        <p:spPr>
          <a:xfrm>
            <a:off x="476449" y="831866"/>
            <a:ext cx="6646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DELETE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시 인덱스에 발생하는 현상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16D5-0C53-3F3C-3D0A-51FE92F6BAD6}"/>
              </a:ext>
            </a:extLst>
          </p:cNvPr>
          <p:cNvSpPr txBox="1"/>
          <p:nvPr/>
        </p:nvSpPr>
        <p:spPr>
          <a:xfrm>
            <a:off x="476448" y="1590083"/>
            <a:ext cx="6646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(3) UPDATE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 시 인덱스에 발생하는 현상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61456-1563-03EC-B85D-6429D4C7B919}"/>
              </a:ext>
            </a:extLst>
          </p:cNvPr>
          <p:cNvSpPr txBox="1"/>
          <p:nvPr/>
        </p:nvSpPr>
        <p:spPr>
          <a:xfrm>
            <a:off x="499514" y="2555807"/>
            <a:ext cx="587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SQL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 시 악영향을 줄 수 있습니다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3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05993-8C82-7FA5-BE7B-77ECBD50E8DC}"/>
              </a:ext>
            </a:extLst>
          </p:cNvPr>
          <p:cNvSpPr txBox="1"/>
          <p:nvPr/>
        </p:nvSpPr>
        <p:spPr>
          <a:xfrm>
            <a:off x="341697" y="7393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 조회하기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F3F41-545B-A0FD-DC14-5A7071225181}"/>
              </a:ext>
            </a:extLst>
          </p:cNvPr>
          <p:cNvSpPr txBox="1"/>
          <p:nvPr/>
        </p:nvSpPr>
        <p:spPr>
          <a:xfrm>
            <a:off x="341697" y="1220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SHOW INDEX FROM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professor ;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088B6-6D68-416D-A31C-D39390A0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97" y="1701447"/>
            <a:ext cx="8462591" cy="78006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BFF849-BF8E-A678-D956-CC6EB2662C68}"/>
              </a:ext>
            </a:extLst>
          </p:cNvPr>
          <p:cNvSpPr txBox="1"/>
          <p:nvPr/>
        </p:nvSpPr>
        <p:spPr>
          <a:xfrm>
            <a:off x="341697" y="28896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 삭제하기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0F751-9532-69C7-88FF-75A819D7B80A}"/>
              </a:ext>
            </a:extLst>
          </p:cNvPr>
          <p:cNvSpPr txBox="1"/>
          <p:nvPr/>
        </p:nvSpPr>
        <p:spPr>
          <a:xfrm>
            <a:off x="341697" y="3482359"/>
            <a:ext cx="8244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professor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INDEX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idx_prof_comp2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INVISIBLE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9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535640-AEC2-1DF9-5A70-DF25B97E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9" y="755031"/>
            <a:ext cx="5699714" cy="1612784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6A0BF07-FFEE-34E9-AC30-CB1214E8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9" y="2571750"/>
            <a:ext cx="3118183" cy="14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8FBB7-F882-9AF9-F9ED-8041E4BD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13" y="702309"/>
            <a:ext cx="6133699" cy="41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0D6B7-350A-DA71-1731-D47B37CA736B}"/>
              </a:ext>
            </a:extLst>
          </p:cNvPr>
          <p:cNvSpPr txBox="1"/>
          <p:nvPr/>
        </p:nvSpPr>
        <p:spPr>
          <a:xfrm>
            <a:off x="380197" y="908868"/>
            <a:ext cx="7868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professor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ALTER INDEX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idx_prof_comp2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VISIBLE ;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A2E964C-2592-A3D5-CBF1-72A9A017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9" y="1445644"/>
            <a:ext cx="3294113" cy="1516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DB994-BDE3-4910-BA7E-15F8161B2BF5}"/>
              </a:ext>
            </a:extLst>
          </p:cNvPr>
          <p:cNvSpPr txBox="1"/>
          <p:nvPr/>
        </p:nvSpPr>
        <p:spPr>
          <a:xfrm>
            <a:off x="380197" y="3613568"/>
            <a:ext cx="704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인덱스 삭제하기</a:t>
            </a: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professor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DROP INDEX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idx_prof_comp2 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E8652-FA7D-57B4-C028-F19C4783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8" y="937058"/>
            <a:ext cx="7696844" cy="23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DDF5A-1727-788F-A523-3D61B18C445A}"/>
              </a:ext>
            </a:extLst>
          </p:cNvPr>
          <p:cNvSpPr txBox="1"/>
          <p:nvPr/>
        </p:nvSpPr>
        <p:spPr>
          <a:xfrm>
            <a:off x="226193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B-TREE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 의미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4A6E8-344D-D72B-29B5-F0D9E315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50" y="1189939"/>
            <a:ext cx="4165299" cy="3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AF0B7-C257-75FE-0F7B-6F3BF1D8ED7B}"/>
              </a:ext>
            </a:extLst>
          </p:cNvPr>
          <p:cNvSpPr txBox="1"/>
          <p:nvPr/>
        </p:nvSpPr>
        <p:spPr>
          <a:xfrm>
            <a:off x="312821" y="671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UNIQUE INDEX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이해와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7ADEAD-77C6-75EF-A227-8E4EDEB4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9" y="1270315"/>
            <a:ext cx="4510822" cy="818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944071-46E0-0AE7-54E6-D6AC1D5A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2287704"/>
            <a:ext cx="8661469" cy="5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14160-CCF0-1749-5340-32AB5717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716314"/>
            <a:ext cx="8219039" cy="58918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1056B5C-1C60-8C93-7426-44DBB31F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2" y="1485197"/>
            <a:ext cx="6209189" cy="9884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372EFB-52B1-C9C9-1323-7D93E9B10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5" y="2571750"/>
            <a:ext cx="8415189" cy="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93F86-9219-01FF-0798-5CB1EF05C8EF}"/>
              </a:ext>
            </a:extLst>
          </p:cNvPr>
          <p:cNvSpPr txBox="1"/>
          <p:nvPr/>
        </p:nvSpPr>
        <p:spPr>
          <a:xfrm>
            <a:off x="197318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Non-UNIQUE INDEX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이해와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46DBF9-C9ED-3696-B78B-3869780B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31" y="1308814"/>
            <a:ext cx="4376150" cy="83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104C15-B027-1C30-AF86-2BAF3AE0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2" y="2242185"/>
            <a:ext cx="8582936" cy="5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EF8F43-9ADC-8BA1-25FA-136C8926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2" y="903688"/>
            <a:ext cx="6657403" cy="1444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DFBA73-67F8-451C-B238-DFF0D68F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372" y="2479374"/>
            <a:ext cx="8484844" cy="39857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43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(INDEX)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F50C4-AA69-98BA-6BC6-A51DD6E8806A}"/>
              </a:ext>
            </a:extLst>
          </p:cNvPr>
          <p:cNvSpPr txBox="1"/>
          <p:nvPr/>
        </p:nvSpPr>
        <p:spPr>
          <a:xfrm>
            <a:off x="226193" y="706738"/>
            <a:ext cx="848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Functional Index (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기반 인덱스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 – MySQL 8.0.13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이상부터 지원됨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E7F2FC-0EB0-CD43-E7E8-EC8C71E2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2" y="1239419"/>
            <a:ext cx="5856272" cy="12535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9AE84-F456-1311-AF8B-F2C7A3E2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0" y="2650559"/>
            <a:ext cx="8873019" cy="4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5770</TotalTime>
  <Words>340</Words>
  <Application>Microsoft Office PowerPoint</Application>
  <PresentationFormat>화면 슬라이드 쇼(16:9)</PresentationFormat>
  <Paragraphs>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나눔바른고딕OTF</vt:lpstr>
      <vt:lpstr>나눔스퀘어 Bold</vt:lpstr>
      <vt:lpstr>나눔스퀘어 ExtraBold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977</cp:revision>
  <dcterms:created xsi:type="dcterms:W3CDTF">2020-02-17T08:34:44Z</dcterms:created>
  <dcterms:modified xsi:type="dcterms:W3CDTF">2022-05-24T00:51:30Z</dcterms:modified>
</cp:coreProperties>
</file>