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68" r:id="rId2"/>
    <p:sldId id="479" r:id="rId3"/>
    <p:sldId id="480" r:id="rId4"/>
    <p:sldId id="481" r:id="rId5"/>
    <p:sldId id="482" r:id="rId6"/>
    <p:sldId id="483" r:id="rId7"/>
    <p:sldId id="49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457" autoAdjust="0"/>
  </p:normalViewPr>
  <p:slideViewPr>
    <p:cSldViewPr snapToGrid="0" showGuides="1">
      <p:cViewPr varScale="1">
        <p:scale>
          <a:sx n="74" d="100"/>
          <a:sy n="74" d="100"/>
        </p:scale>
        <p:origin x="64" y="1020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데이터베이스와 </a:t>
            </a:r>
            <a:r>
              <a:rPr lang="en-US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 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이해하기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2</a:t>
            </a:r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1018848" y="2672188"/>
            <a:ext cx="7572129" cy="1158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/>
            <a:r>
              <a:rPr lang="en-US" sz="20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20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20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20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데이터베이스의 의미를 이해한다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의미와 역할을 이해한다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(Database)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의미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C9F21-A6D5-5940-ED22-AC021C8BC1B5}"/>
              </a:ext>
            </a:extLst>
          </p:cNvPr>
          <p:cNvSpPr/>
          <p:nvPr/>
        </p:nvSpPr>
        <p:spPr>
          <a:xfrm>
            <a:off x="250165" y="736828"/>
            <a:ext cx="8712680" cy="408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동시에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복수의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업무를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지원할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있도록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이용자의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요구에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호응해서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받아들이고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공급하기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위하여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일정한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구조에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편성된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집합이다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</a:p>
          <a:p>
            <a:pPr algn="just" latinLnBrk="1"/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기업이나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조직체의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활동에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불가결한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자원이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되는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요구에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응하기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위하여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대량의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수집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관리하여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공동으로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있게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것이다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</a:p>
          <a:p>
            <a:pPr algn="just" latinLnBrk="1"/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특징을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열거하면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㉠어느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특정한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업무나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시스템이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아니라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동시에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복수의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적용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업무나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시스템에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공급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기지로서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공유할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필요가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있는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보관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관리한다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점에서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목적을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관리하는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(file)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과는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근본적으로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다르다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㉡데이터의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특성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상호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의미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관계와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형식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개념적인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구조에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편성된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집합이다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㉢동일한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내용의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데이터가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중복되어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있지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않아야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방식이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마련되어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있어야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하며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검색이나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갱신이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효율적으로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이루어질 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있도록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㉤데이터의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완전성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(data integrity)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보증되어야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안전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보호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(security),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동시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접근이나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장애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회복기능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14300" algn="just" latinLnBrk="1"/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등이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마련되어야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 – 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sz="13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네이버 지식백과</a:t>
            </a:r>
            <a:endParaRPr lang="ko-KR" sz="13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DBMS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관계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26321-25C0-92AF-42D0-1678678B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9" y="887711"/>
            <a:ext cx="573151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DBMS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관계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3F583-4E87-A4F7-0A62-D4ACC51B039E}"/>
              </a:ext>
            </a:extLst>
          </p:cNvPr>
          <p:cNvSpPr txBox="1"/>
          <p:nvPr/>
        </p:nvSpPr>
        <p:spPr>
          <a:xfrm>
            <a:off x="288985" y="691934"/>
            <a:ext cx="85660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마이에스큐엘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세계에서 가장 많이 쓰이는</a:t>
            </a:r>
            <a:r>
              <a:rPr lang="ko-KR" altLang="ko-KR" sz="1800" kern="100" baseline="300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오픈 소스의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관계형 데이터베이스 관리 시스템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(RDBMS)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다중 스레드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다중 사용자 형식의 구조 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질의어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형식의 데이터베이스 관리 시스템으로서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오라클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관리 및 지원하고 있으며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Qt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처럼 이중 라이선스가 적용된다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하나의 옵션은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GPL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이며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GPL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이외의 라이선스로 적용시키려는 경우 전통적인 지적재산권 라이선스의 적용을 받는다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마이크로시스템즈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10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억 달러에 인수되었으나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마이크로시스템즈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오라클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인수되며 같이 넘어갔다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en-US" altLang="ko-KR" sz="1800" kern="100" baseline="300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baseline="300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데이터베이스를 관리하거나 자료를 관리하기 위한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GUI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관리툴은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내장되어 있지 않다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따라서 이용자들은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명령 줄 인터페이스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도구들을 이용하거나 또는 데이터베이스를 만들고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관리하고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백업하는데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상태를 검사하고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데이터베이스 구조를 생성하는데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또는 데이터 레코더를 작성하는데 있어서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MySQL 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프론트엔드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데스크톱 소프트웨어나 웹 애플리케이션을 사용해야 한다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공식적인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MySQL 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프론트엔드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툴인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워크벤치</a:t>
            </a:r>
            <a:r>
              <a:rPr lang="ko-KR" altLang="ko-KR" sz="1800" kern="10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오라클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의해 개발되었으며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자유롭게 사용할 수 있다</a:t>
            </a:r>
            <a:r>
              <a:rPr lang="en-US" altLang="ko-KR" sz="1800" kern="1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en-US" altLang="ko-KR" sz="1800" kern="100" baseline="300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4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DBMS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관계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B9129-604C-BB5C-69A0-4E14281E2848}"/>
              </a:ext>
            </a:extLst>
          </p:cNvPr>
          <p:cNvSpPr txBox="1"/>
          <p:nvPr/>
        </p:nvSpPr>
        <p:spPr>
          <a:xfrm>
            <a:off x="185468" y="845367"/>
            <a:ext cx="877306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MySQL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미디어위키와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dirty="0" err="1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드루팔과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같은 인기있는 웹 애플리케이션에 사용된다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그리고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LAMP, MAMP, WAMP (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리눅스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매킨토시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윈도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아파치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-MySQL-PHP/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펄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파이썬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플랫폼의 데이터베이스 구성체로서 작동하며 </a:t>
            </a:r>
            <a:r>
              <a:rPr lang="ko-KR" altLang="ko-KR" sz="1800" dirty="0" err="1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버그질라와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같은 오픈소스 버그 추적 도구에도 사용된다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웹 </a:t>
            </a:r>
            <a:r>
              <a:rPr lang="ko-KR" altLang="ko-KR" sz="1800" dirty="0" err="1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애플리케이션으로서의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MySQL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인기는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PHP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인기도와 맞물려 있다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PHP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는 종종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MySQL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 결합되며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다이내믹 듀오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(Dynamic Duo)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라는 별칭이 붙었다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인터넷 상의 여러 웹사이트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혹은 서적을 통해서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MySQL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PHP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연동에 대한 정보를 쉽게 찾을 수 있다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최근의 플랫폼에서는 이들의 연동을 자동으로 해 주는 경우가 있다</a:t>
            </a:r>
            <a:r>
              <a:rPr lang="en-US" altLang="ko-KR" sz="1800" dirty="0">
                <a:solidFill>
                  <a:srgbClr val="202122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또한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SUN 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인수 이후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중소기업이나 개인용 </a:t>
            </a:r>
            <a:r>
              <a:rPr lang="ko-KR" altLang="ko-KR" sz="1800" dirty="0" err="1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사이트뿐만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아니라 대기업에서도 점차 관심을 보이고 있다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위키백과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구글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검색 엔진은 제외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),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페이스북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트위터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dirty="0" err="1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플리커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노키아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유튜브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등에서 사용하고 있다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.   – 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출처 </a:t>
            </a:r>
            <a:r>
              <a:rPr lang="en-US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ko-KR" sz="1800" dirty="0">
                <a:solidFill>
                  <a:srgbClr val="202122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위키백과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3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DBMS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관계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94BFC-1E46-7AC4-36A7-50644C2E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2" y="616239"/>
            <a:ext cx="4806698" cy="43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DBMS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ko-KR" altLang="ko-KR" sz="18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관계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814C8-C353-5C38-7B1D-1051A437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9" y="964067"/>
            <a:ext cx="7455942" cy="3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4549</TotalTime>
  <Words>519</Words>
  <Application>Microsoft Office PowerPoint</Application>
  <PresentationFormat>화면 슬라이드 쇼(16:9)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나눔바른고딕OTF</vt:lpstr>
      <vt:lpstr>Calibri</vt:lpstr>
      <vt:lpstr>맑은 고딕</vt:lpstr>
      <vt:lpstr>나눔스퀘어 Bold</vt:lpstr>
      <vt:lpstr>Arial</vt:lpstr>
      <vt:lpstr>나눔스퀘어 ExtraBold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965</cp:revision>
  <dcterms:created xsi:type="dcterms:W3CDTF">2020-02-17T08:34:44Z</dcterms:created>
  <dcterms:modified xsi:type="dcterms:W3CDTF">2022-05-23T02:05:52Z</dcterms:modified>
</cp:coreProperties>
</file>