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E378-ADB5-45D6-98F8-B242613636E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7321-AEE1-40C8-AF23-F8057735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Trek Tip – Wireframe (mobile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 (on open) – sections scroll sideways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 (after location search) – section scrolls down; ranked by recommendation engine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8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33104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9788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Pet-friendly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83444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/>
              <a:t>City, State/Country</a:t>
            </a:r>
            <a:r>
              <a:rPr lang="en-US" dirty="0"/>
              <a:t> – nearest at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City, State/Country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2341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Saved Place 1</a:t>
            </a:r>
          </a:p>
          <a:p>
            <a:r>
              <a:rPr lang="en-US" dirty="0">
                <a:solidFill>
                  <a:schemeClr val="tx1"/>
                </a:solidFill>
              </a:rPr>
              <a:t>4.5 - $$$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1241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Saved Place 2</a:t>
            </a:r>
          </a:p>
          <a:p>
            <a:r>
              <a:rPr lang="en-US" dirty="0">
                <a:solidFill>
                  <a:schemeClr val="tx1"/>
                </a:solidFill>
              </a:rPr>
              <a:t>3.7 - $$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0142" y="3426106"/>
            <a:ext cx="397434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4843437" y="3502307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418681" y="3430318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5077572" y="3430318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File:Check mark 23x20 02.svg - Wikimedia Commons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24" y="3484985"/>
            <a:ext cx="278175" cy="263426"/>
          </a:xfrm>
        </p:spPr>
      </p:pic>
      <p:sp>
        <p:nvSpPr>
          <p:cNvPr id="20" name="Rectangle 19"/>
          <p:cNvSpPr/>
          <p:nvPr/>
        </p:nvSpPr>
        <p:spPr>
          <a:xfrm>
            <a:off x="2221814" y="5650374"/>
            <a:ext cx="1550530" cy="539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9007" y="5650374"/>
            <a:ext cx="1550530" cy="539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6200" y="5650374"/>
            <a:ext cx="401375" cy="539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/>
          <p:cNvSpPr/>
          <p:nvPr/>
        </p:nvSpPr>
        <p:spPr>
          <a:xfrm>
            <a:off x="3168187" y="576576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411320" y="5686286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5100677" y="5651841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199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5515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City,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2199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Pet-friendly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15855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/>
              <a:t>City, State/Country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86496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Place 1</a:t>
            </a:r>
          </a:p>
          <a:p>
            <a:r>
              <a:rPr lang="en-US" dirty="0">
                <a:solidFill>
                  <a:schemeClr val="tx1"/>
                </a:solidFill>
              </a:rPr>
              <a:t>N/A - $$$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537332" y="3450261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Place 2</a:t>
            </a:r>
          </a:p>
          <a:p>
            <a:r>
              <a:rPr lang="en-US" dirty="0">
                <a:solidFill>
                  <a:schemeClr val="tx1"/>
                </a:solidFill>
              </a:rPr>
              <a:t>5.0 - $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Heart 35"/>
          <p:cNvSpPr/>
          <p:nvPr/>
        </p:nvSpPr>
        <p:spPr>
          <a:xfrm>
            <a:off x="10469528" y="3526462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882836" y="3430318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10703663" y="3454473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3411320" y="4581023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Callout 47"/>
          <p:cNvSpPr/>
          <p:nvPr/>
        </p:nvSpPr>
        <p:spPr>
          <a:xfrm>
            <a:off x="5089716" y="4619554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Callout 48"/>
          <p:cNvSpPr/>
          <p:nvPr/>
        </p:nvSpPr>
        <p:spPr>
          <a:xfrm>
            <a:off x="8871327" y="4598194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Callout 49"/>
          <p:cNvSpPr/>
          <p:nvPr/>
        </p:nvSpPr>
        <p:spPr>
          <a:xfrm>
            <a:off x="10725326" y="4622349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Content Placeholder 18" descr="File:Check mark 23x20 02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04" y="3498649"/>
            <a:ext cx="278175" cy="263426"/>
          </a:xfrm>
          <a:prstGeom prst="rect">
            <a:avLst/>
          </a:prstGeom>
        </p:spPr>
      </p:pic>
      <p:pic>
        <p:nvPicPr>
          <p:cNvPr id="52" name="Content Placeholder 18" descr="File:Check mark 23x20 02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9" y="5716566"/>
            <a:ext cx="278175" cy="26342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686496" y="5078392"/>
            <a:ext cx="1550003" cy="111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Place 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537332" y="5102548"/>
            <a:ext cx="1550003" cy="108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Place 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Heart 55"/>
          <p:cNvSpPr/>
          <p:nvPr/>
        </p:nvSpPr>
        <p:spPr>
          <a:xfrm>
            <a:off x="10469528" y="5178748"/>
            <a:ext cx="250494" cy="18770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8882836" y="5082604"/>
            <a:ext cx="381965" cy="3041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10703663" y="5106759"/>
            <a:ext cx="381965" cy="3041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Trek Tip – Wireframe (mobile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(city, state/country) Info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Place (establishment) Info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8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788" y="3006726"/>
            <a:ext cx="5157788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City, State/Country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Links to Resources</a:t>
            </a:r>
          </a:p>
          <a:p>
            <a:r>
              <a:rPr lang="en-US" u="sng" dirty="0"/>
              <a:t>Link 1</a:t>
            </a:r>
            <a:r>
              <a:rPr lang="en-US" dirty="0"/>
              <a:t>	</a:t>
            </a:r>
            <a:r>
              <a:rPr lang="en-US" u="sng" dirty="0"/>
              <a:t>Link 3</a:t>
            </a:r>
          </a:p>
          <a:p>
            <a:r>
              <a:rPr lang="en-US" u="sng" dirty="0"/>
              <a:t>Link 2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6001" y="3393904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Saved Place 1</a:t>
            </a:r>
          </a:p>
          <a:p>
            <a:r>
              <a:rPr lang="en-US" dirty="0">
                <a:solidFill>
                  <a:schemeClr val="tx1"/>
                </a:solidFill>
              </a:rPr>
              <a:t>4.5 - $$$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14901" y="3393904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Saved Place 2</a:t>
            </a:r>
          </a:p>
          <a:p>
            <a:r>
              <a:rPr lang="en-US" dirty="0">
                <a:solidFill>
                  <a:schemeClr val="tx1"/>
                </a:solidFill>
              </a:rPr>
              <a:t>3.7 - $$</a:t>
            </a:r>
            <a:endParaRPr lang="en-US" dirty="0"/>
          </a:p>
        </p:txBody>
      </p:sp>
      <p:sp>
        <p:nvSpPr>
          <p:cNvPr id="16" name="Heart 15"/>
          <p:cNvSpPr/>
          <p:nvPr/>
        </p:nvSpPr>
        <p:spPr>
          <a:xfrm>
            <a:off x="3647097" y="3470105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22341" y="3398116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881232" y="3398116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File:Check mark 23x20 02.svg - Wikimedia Commons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4" y="3452783"/>
            <a:ext cx="278175" cy="263426"/>
          </a:xfrm>
        </p:spPr>
      </p:pic>
      <p:sp>
        <p:nvSpPr>
          <p:cNvPr id="28" name="Rectangle 27"/>
          <p:cNvSpPr/>
          <p:nvPr/>
        </p:nvSpPr>
        <p:spPr>
          <a:xfrm>
            <a:off x="6172199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83788" y="3006726"/>
            <a:ext cx="5146199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Place Name</a:t>
            </a:r>
          </a:p>
          <a:p>
            <a:r>
              <a:rPr lang="en-US" dirty="0"/>
              <a:t>		4.6 - $$$$</a:t>
            </a:r>
          </a:p>
          <a:p>
            <a:r>
              <a:rPr lang="en-US" dirty="0"/>
              <a:t>		Address</a:t>
            </a:r>
          </a:p>
          <a:p>
            <a:r>
              <a:rPr lang="en-US" dirty="0"/>
              <a:t>		City, State Zip</a:t>
            </a:r>
          </a:p>
          <a:p>
            <a:r>
              <a:rPr lang="en-US" dirty="0"/>
              <a:t>		Country (get directions)</a:t>
            </a:r>
          </a:p>
          <a:p>
            <a:endParaRPr lang="en-US" dirty="0"/>
          </a:p>
          <a:p>
            <a:r>
              <a:rPr lang="en-US" dirty="0"/>
              <a:t>Category: Yelp Category Name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55847" y="3300930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2214980" y="4548821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Callout 47"/>
          <p:cNvSpPr/>
          <p:nvPr/>
        </p:nvSpPr>
        <p:spPr>
          <a:xfrm>
            <a:off x="3893376" y="4587352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04078" y="3393904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Saved Place 3</a:t>
            </a:r>
          </a:p>
          <a:p>
            <a:r>
              <a:rPr lang="en-US" dirty="0">
                <a:solidFill>
                  <a:schemeClr val="tx1"/>
                </a:solidFill>
              </a:rPr>
              <a:t>3.7 - $$</a:t>
            </a:r>
            <a:endParaRPr lang="en-US" dirty="0"/>
          </a:p>
        </p:txBody>
      </p:sp>
      <p:sp>
        <p:nvSpPr>
          <p:cNvPr id="44" name="Heart 43"/>
          <p:cNvSpPr/>
          <p:nvPr/>
        </p:nvSpPr>
        <p:spPr>
          <a:xfrm>
            <a:off x="5336274" y="3470105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5570409" y="3398116"/>
            <a:ext cx="381965" cy="4150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Callout 45"/>
          <p:cNvSpPr/>
          <p:nvPr/>
        </p:nvSpPr>
        <p:spPr>
          <a:xfrm>
            <a:off x="5582553" y="4587352"/>
            <a:ext cx="323088" cy="2417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049331" y="3169955"/>
            <a:ext cx="925975" cy="41454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041621" y="3169954"/>
            <a:ext cx="1037155" cy="4145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Visited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145091" y="3153276"/>
            <a:ext cx="925975" cy="41454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55847" y="5933172"/>
            <a:ext cx="4802148" cy="256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89" y="258127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688817" y="25700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5216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Trek Tip – Wireframe (mobile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 (on open) – alphabetically listed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Preferences (after keyword search) – alphabetically listed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9" y="2505075"/>
            <a:ext cx="5183188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9788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33104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788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categories from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3444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54085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04921" y="3450261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B</a:t>
            </a:r>
          </a:p>
        </p:txBody>
      </p:sp>
      <p:sp>
        <p:nvSpPr>
          <p:cNvPr id="36" name="Heart 35"/>
          <p:cNvSpPr/>
          <p:nvPr/>
        </p:nvSpPr>
        <p:spPr>
          <a:xfrm>
            <a:off x="5429212" y="3517710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54085" y="5078392"/>
            <a:ext cx="1550003" cy="111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4921" y="5102548"/>
            <a:ext cx="1550003" cy="108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Heart 44"/>
          <p:cNvSpPr/>
          <p:nvPr/>
        </p:nvSpPr>
        <p:spPr>
          <a:xfrm>
            <a:off x="3589354" y="518793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"/>
          </p:nvPr>
        </p:nvSpPr>
        <p:spPr>
          <a:xfrm>
            <a:off x="6268217" y="2505075"/>
            <a:ext cx="5183188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68216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861532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Nightlife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68216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categories from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11872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Preferences – Nightlife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782513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633349" y="3450261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82513" y="5078392"/>
            <a:ext cx="1550003" cy="111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33349" y="5102548"/>
            <a:ext cx="1550003" cy="108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Heart 66"/>
          <p:cNvSpPr/>
          <p:nvPr/>
        </p:nvSpPr>
        <p:spPr>
          <a:xfrm>
            <a:off x="9017782" y="518793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Trek Tip – Wireframe (mobile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Preferences (on filter) – alphabetically listed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Preferences (saved filter) – alphabetically listed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9" y="2505075"/>
            <a:ext cx="5183188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9788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33104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788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categories from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3444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Preferences – Category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54085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04921" y="3450261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B</a:t>
            </a:r>
          </a:p>
        </p:txBody>
      </p:sp>
      <p:sp>
        <p:nvSpPr>
          <p:cNvPr id="36" name="Heart 35"/>
          <p:cNvSpPr/>
          <p:nvPr/>
        </p:nvSpPr>
        <p:spPr>
          <a:xfrm>
            <a:off x="5429212" y="3517710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54085" y="5078392"/>
            <a:ext cx="1550003" cy="111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4921" y="5102548"/>
            <a:ext cx="1550003" cy="108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Heart 44"/>
          <p:cNvSpPr/>
          <p:nvPr/>
        </p:nvSpPr>
        <p:spPr>
          <a:xfrm>
            <a:off x="3589354" y="518793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6"/>
          <p:cNvSpPr>
            <a:spLocks noGrp="1"/>
          </p:cNvSpPr>
          <p:nvPr>
            <p:ph sz="quarter" idx="4"/>
          </p:nvPr>
        </p:nvSpPr>
        <p:spPr>
          <a:xfrm>
            <a:off x="6268217" y="2505075"/>
            <a:ext cx="5183188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68216" y="2505075"/>
            <a:ext cx="5157787" cy="5016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861532" y="2592729"/>
            <a:ext cx="1469985" cy="31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Nightlife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68216" y="3006726"/>
            <a:ext cx="1243655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categories from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11872" y="3006726"/>
            <a:ext cx="3914132" cy="318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Preferences – Saved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782513" y="3426106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633349" y="3450261"/>
            <a:ext cx="1550003" cy="151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Preference 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82513" y="5078392"/>
            <a:ext cx="1550003" cy="111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33349" y="5102548"/>
            <a:ext cx="1550003" cy="108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Heart 66"/>
          <p:cNvSpPr/>
          <p:nvPr/>
        </p:nvSpPr>
        <p:spPr>
          <a:xfrm>
            <a:off x="9017782" y="518793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/>
          <p:cNvSpPr/>
          <p:nvPr/>
        </p:nvSpPr>
        <p:spPr>
          <a:xfrm>
            <a:off x="8969476" y="3517710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art 26"/>
          <p:cNvSpPr/>
          <p:nvPr/>
        </p:nvSpPr>
        <p:spPr>
          <a:xfrm>
            <a:off x="10811338" y="3518183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art 33"/>
          <p:cNvSpPr/>
          <p:nvPr/>
        </p:nvSpPr>
        <p:spPr>
          <a:xfrm>
            <a:off x="10820312" y="5187931"/>
            <a:ext cx="250494" cy="25611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264</Words>
  <Application>Microsoft Office PowerPoint</Application>
  <PresentationFormat>Widescreen</PresentationFormat>
  <Paragraphs>216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Trek Tip – Wireframe (mobile device)</vt:lpstr>
      <vt:lpstr>Trek Tip – Wireframe (mobile device)</vt:lpstr>
      <vt:lpstr>Trek Tip – Wireframe (mobile device)</vt:lpstr>
      <vt:lpstr>Trek Tip – Wireframe (mobile device)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Meeyoung (CDC/OPHPR/DEO)</dc:creator>
  <cp:lastModifiedBy>Meeyoung Park</cp:lastModifiedBy>
  <cp:revision>9</cp:revision>
  <dcterms:created xsi:type="dcterms:W3CDTF">2019-01-18T13:44:07Z</dcterms:created>
  <dcterms:modified xsi:type="dcterms:W3CDTF">2019-01-18T14:46:41Z</dcterms:modified>
</cp:coreProperties>
</file>