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_none_large.pn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4531" y="1143001"/>
            <a:ext cx="12142941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Serpentine ICG" pitchFamily="2" charset="0"/>
                <a:cs typeface="Aharoni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chap_research_nam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330" y="1295400"/>
            <a:ext cx="10257341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8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B6FF-A7C1-4857-8243-3652457E34A1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F069-EEEC-40EB-8961-800DFBD96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B6FF-A7C1-4857-8243-3652457E34A1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F069-EEEC-40EB-8961-800DFBD96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6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03550"/>
            <a:ext cx="10363200" cy="850900"/>
          </a:xfrm>
        </p:spPr>
        <p:txBody>
          <a:bodyPr anchor="t">
            <a:noAutofit/>
          </a:bodyPr>
          <a:lstStyle>
            <a:lvl1pPr algn="ctr">
              <a:defRPr sz="4400" b="1" cap="all">
                <a:latin typeface="Serpentine ICG" pitchFamily="2" charset="0"/>
                <a:cs typeface="Aharoni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traight Connector 21"/>
          <p:cNvSpPr>
            <a:spLocks noChangeShapeType="1"/>
          </p:cNvSpPr>
          <p:nvPr/>
        </p:nvSpPr>
        <p:spPr bwMode="auto">
          <a:xfrm>
            <a:off x="84667" y="30480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Straight Connector 22"/>
          <p:cNvSpPr>
            <a:spLocks noChangeShapeType="1"/>
          </p:cNvSpPr>
          <p:nvPr/>
        </p:nvSpPr>
        <p:spPr bwMode="auto">
          <a:xfrm>
            <a:off x="84668" y="28956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Straight Connector 22"/>
          <p:cNvSpPr>
            <a:spLocks noChangeShapeType="1"/>
          </p:cNvSpPr>
          <p:nvPr/>
        </p:nvSpPr>
        <p:spPr bwMode="auto">
          <a:xfrm>
            <a:off x="639236" y="37338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Straight Connector 21"/>
          <p:cNvSpPr>
            <a:spLocks noChangeShapeType="1"/>
          </p:cNvSpPr>
          <p:nvPr/>
        </p:nvSpPr>
        <p:spPr bwMode="auto">
          <a:xfrm>
            <a:off x="2810934" y="38862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39304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03550"/>
            <a:ext cx="10363200" cy="850900"/>
          </a:xfrm>
        </p:spPr>
        <p:txBody>
          <a:bodyPr anchor="t">
            <a:noAutofit/>
          </a:bodyPr>
          <a:lstStyle>
            <a:lvl1pPr algn="ctr">
              <a:defRPr sz="4400" b="1" cap="all">
                <a:latin typeface="Serpentine ICG" pitchFamily="2" charset="0"/>
                <a:cs typeface="Aharoni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traight Connector 21"/>
          <p:cNvSpPr>
            <a:spLocks noChangeShapeType="1"/>
          </p:cNvSpPr>
          <p:nvPr/>
        </p:nvSpPr>
        <p:spPr bwMode="auto">
          <a:xfrm>
            <a:off x="84667" y="30480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Straight Connector 22"/>
          <p:cNvSpPr>
            <a:spLocks noChangeShapeType="1"/>
          </p:cNvSpPr>
          <p:nvPr/>
        </p:nvSpPr>
        <p:spPr bwMode="auto">
          <a:xfrm>
            <a:off x="84668" y="28956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Straight Connector 22"/>
          <p:cNvSpPr>
            <a:spLocks noChangeShapeType="1"/>
          </p:cNvSpPr>
          <p:nvPr/>
        </p:nvSpPr>
        <p:spPr bwMode="auto">
          <a:xfrm>
            <a:off x="639236" y="37338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Straight Connector 21"/>
          <p:cNvSpPr>
            <a:spLocks noChangeShapeType="1"/>
          </p:cNvSpPr>
          <p:nvPr/>
        </p:nvSpPr>
        <p:spPr bwMode="auto">
          <a:xfrm>
            <a:off x="2810934" y="38862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760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684000" cy="1143000"/>
          </a:xfrm>
        </p:spPr>
        <p:txBody>
          <a:bodyPr/>
          <a:lstStyle>
            <a:lvl1pPr>
              <a:defRPr>
                <a:latin typeface="Serpentine ICG" pitchFamily="2" charset="0"/>
                <a:cs typeface="Aharoni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768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745" name="Straight Connector 21"/>
          <p:cNvSpPr>
            <a:spLocks noChangeShapeType="1"/>
          </p:cNvSpPr>
          <p:nvPr/>
        </p:nvSpPr>
        <p:spPr bwMode="auto">
          <a:xfrm>
            <a:off x="2810934" y="67818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1746" name="Straight Connector 22"/>
          <p:cNvSpPr>
            <a:spLocks noChangeShapeType="1"/>
          </p:cNvSpPr>
          <p:nvPr/>
        </p:nvSpPr>
        <p:spPr bwMode="auto">
          <a:xfrm>
            <a:off x="639236" y="63246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Straight Connector 22"/>
          <p:cNvSpPr>
            <a:spLocks noChangeShapeType="1"/>
          </p:cNvSpPr>
          <p:nvPr/>
        </p:nvSpPr>
        <p:spPr bwMode="auto">
          <a:xfrm>
            <a:off x="84668" y="762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Straight Connector 21"/>
          <p:cNvSpPr>
            <a:spLocks noChangeShapeType="1"/>
          </p:cNvSpPr>
          <p:nvPr/>
        </p:nvSpPr>
        <p:spPr bwMode="auto">
          <a:xfrm>
            <a:off x="84667" y="2286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4" name="Picture 13" descr="logo_none_sm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1"/>
            <a:ext cx="1612699" cy="609600"/>
          </a:xfrm>
          <a:prstGeom prst="rect">
            <a:avLst/>
          </a:prstGeom>
        </p:spPr>
      </p:pic>
      <p:sp>
        <p:nvSpPr>
          <p:cNvPr id="26" name="Footer Placeholder 23"/>
          <p:cNvSpPr txBox="1">
            <a:spLocks/>
          </p:cNvSpPr>
          <p:nvPr/>
        </p:nvSpPr>
        <p:spPr>
          <a:xfrm>
            <a:off x="8432800" y="6385323"/>
            <a:ext cx="2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www.ChapResearch.com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>
          <a:xfrm>
            <a:off x="2032000" y="6369845"/>
            <a:ext cx="1219200" cy="365125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8255B6FF-A7C1-4857-8243-3652457E34A1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>
          <a:xfrm>
            <a:off x="11480800" y="6369845"/>
            <a:ext cx="609600" cy="365125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C9CF069-EEEC-40EB-8961-800DFBD9689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23"/>
          <p:cNvSpPr txBox="1">
            <a:spLocks/>
          </p:cNvSpPr>
          <p:nvPr/>
        </p:nvSpPr>
        <p:spPr>
          <a:xfrm>
            <a:off x="4826000" y="6385323"/>
            <a:ext cx="2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– Chap Research</a:t>
            </a:r>
          </a:p>
        </p:txBody>
      </p:sp>
    </p:spTree>
    <p:extLst>
      <p:ext uri="{BB962C8B-B14F-4D97-AF65-F5344CB8AC3E}">
        <p14:creationId xmlns:p14="http://schemas.microsoft.com/office/powerpoint/2010/main" val="281958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03550"/>
            <a:ext cx="10363200" cy="850900"/>
          </a:xfrm>
        </p:spPr>
        <p:txBody>
          <a:bodyPr anchor="t">
            <a:noAutofit/>
          </a:bodyPr>
          <a:lstStyle>
            <a:lvl1pPr algn="ctr">
              <a:defRPr sz="4400" b="1" cap="all">
                <a:latin typeface="Serpentine ICG" pitchFamily="2" charset="0"/>
                <a:cs typeface="Aharoni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traight Connector 21"/>
          <p:cNvSpPr>
            <a:spLocks noChangeShapeType="1"/>
          </p:cNvSpPr>
          <p:nvPr/>
        </p:nvSpPr>
        <p:spPr bwMode="auto">
          <a:xfrm>
            <a:off x="84667" y="30480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Straight Connector 22"/>
          <p:cNvSpPr>
            <a:spLocks noChangeShapeType="1"/>
          </p:cNvSpPr>
          <p:nvPr/>
        </p:nvSpPr>
        <p:spPr bwMode="auto">
          <a:xfrm>
            <a:off x="84668" y="28956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Straight Connector 22"/>
          <p:cNvSpPr>
            <a:spLocks noChangeShapeType="1"/>
          </p:cNvSpPr>
          <p:nvPr/>
        </p:nvSpPr>
        <p:spPr bwMode="auto">
          <a:xfrm>
            <a:off x="639236" y="3733800"/>
            <a:ext cx="11449049" cy="0"/>
          </a:xfrm>
          <a:prstGeom prst="line">
            <a:avLst/>
          </a:prstGeom>
          <a:noFill/>
          <a:ln w="57150" cap="rnd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Straight Connector 21"/>
          <p:cNvSpPr>
            <a:spLocks noChangeShapeType="1"/>
          </p:cNvSpPr>
          <p:nvPr/>
        </p:nvSpPr>
        <p:spPr bwMode="auto">
          <a:xfrm>
            <a:off x="2810934" y="3886200"/>
            <a:ext cx="9277351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5496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B6FF-A7C1-4857-8243-3652457E34A1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F069-EEEC-40EB-8961-800DFBD96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6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B6FF-A7C1-4857-8243-3652457E34A1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F069-EEEC-40EB-8961-800DFBD96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B6FF-A7C1-4857-8243-3652457E34A1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F069-EEEC-40EB-8961-800DFBD96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4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15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B6FF-A7C1-4857-8243-3652457E34A1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F069-EEEC-40EB-8961-800DFBD96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B6FF-A7C1-4857-8243-3652457E34A1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F069-EEEC-40EB-8961-800DFBD96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4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5B6FF-A7C1-4857-8243-3652457E34A1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F069-EEEC-40EB-8961-800DFBD96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 to GitHub.com to create an account</a:t>
            </a:r>
          </a:p>
          <a:p>
            <a:r>
              <a:rPr lang="en-US" sz="2400" dirty="0"/>
              <a:t>Wait for an invitation to join Chap Research</a:t>
            </a:r>
          </a:p>
          <a:p>
            <a:pPr lvl="1"/>
            <a:r>
              <a:rPr lang="en-US" sz="2000" dirty="0"/>
              <a:t>You will be added to the appropriate projects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4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will need an SSH key when committing files</a:t>
            </a:r>
          </a:p>
          <a:p>
            <a:pPr lvl="1"/>
            <a:r>
              <a:rPr lang="en-US" sz="2000" dirty="0"/>
              <a:t>This is to prove you are who you say you are</a:t>
            </a:r>
          </a:p>
          <a:p>
            <a:r>
              <a:rPr lang="en-US" sz="2400" dirty="0"/>
              <a:t>Log into your account on the server</a:t>
            </a:r>
          </a:p>
          <a:p>
            <a:r>
              <a:rPr lang="en-US" sz="2400" dirty="0"/>
              <a:t>Create a public-private SSH key pair using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ssh-keygen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/>
              <a:t>Go ahead and use the default (hit enter)</a:t>
            </a:r>
          </a:p>
          <a:p>
            <a:pPr lvl="1"/>
            <a:r>
              <a:rPr lang="en-US" sz="2400" dirty="0"/>
              <a:t>Don’t enter a passphrase (just hit enter)</a:t>
            </a:r>
          </a:p>
          <a:p>
            <a:r>
              <a:rPr lang="en-US" sz="2400" dirty="0"/>
              <a:t>Copy the contents of the .pub file to your clipboard (from a cat of the file)</a:t>
            </a:r>
          </a:p>
          <a:p>
            <a:r>
              <a:rPr lang="en-US" sz="2400" dirty="0"/>
              <a:t>Open your GitHub account</a:t>
            </a:r>
          </a:p>
          <a:p>
            <a:pPr lvl="1"/>
            <a:r>
              <a:rPr lang="en-US" sz="2000" dirty="0"/>
              <a:t>Go to settings</a:t>
            </a:r>
          </a:p>
          <a:p>
            <a:pPr lvl="1"/>
            <a:r>
              <a:rPr lang="en-US" sz="2000" dirty="0"/>
              <a:t>Add the SSH public key</a:t>
            </a:r>
          </a:p>
        </p:txBody>
      </p:sp>
    </p:spTree>
    <p:extLst>
      <p:ext uri="{BB962C8B-B14F-4D97-AF65-F5344CB8AC3E}">
        <p14:creationId xmlns:p14="http://schemas.microsoft.com/office/powerpoint/2010/main" val="62744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Now navigate to your working directory</a:t>
            </a:r>
          </a:p>
          <a:p>
            <a:pPr lvl="1"/>
            <a:r>
              <a:rPr lang="en-US" sz="2000" dirty="0"/>
              <a:t>For CROMA, this is /</a:t>
            </a:r>
            <a:r>
              <a:rPr lang="en-US" sz="2000" dirty="0" err="1"/>
              <a:t>var</a:t>
            </a:r>
            <a:r>
              <a:rPr lang="en-US" sz="2000" dirty="0"/>
              <a:t>/www-</a:t>
            </a:r>
            <a:r>
              <a:rPr lang="en-US" sz="2000" dirty="0" err="1"/>
              <a:t>croma</a:t>
            </a:r>
            <a:r>
              <a:rPr lang="en-US" sz="2000" dirty="0"/>
              <a:t>-</a:t>
            </a:r>
            <a:r>
              <a:rPr lang="en-US" sz="2000" dirty="0" err="1"/>
              <a:t>git</a:t>
            </a:r>
            <a:r>
              <a:rPr lang="en-US" sz="2000" dirty="0"/>
              <a:t>/CROMA</a:t>
            </a:r>
            <a:endParaRPr lang="en-US" sz="2400" dirty="0"/>
          </a:p>
          <a:p>
            <a:r>
              <a:rPr lang="en-US" sz="2400" dirty="0"/>
              <a:t>To add your name and email: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“Test User”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test@example.com</a:t>
            </a:r>
          </a:p>
          <a:p>
            <a:r>
              <a:rPr lang="en-US" sz="2400" dirty="0"/>
              <a:t>To view current settings: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--list</a:t>
            </a:r>
          </a:p>
          <a:p>
            <a:r>
              <a:rPr lang="en-US" sz="2400" dirty="0"/>
              <a:t>Note that several other settings are already configured for you:</a:t>
            </a:r>
          </a:p>
          <a:p>
            <a:pPr lvl="1"/>
            <a:r>
              <a:rPr lang="en-US" sz="2400" dirty="0"/>
              <a:t>Which file types to ignore (in .</a:t>
            </a:r>
            <a:r>
              <a:rPr lang="en-US" sz="2400" dirty="0" err="1"/>
              <a:t>git</a:t>
            </a:r>
            <a:r>
              <a:rPr lang="en-US" sz="2400" dirty="0"/>
              <a:t>/info/exclude)</a:t>
            </a:r>
          </a:p>
          <a:p>
            <a:pPr lvl="2"/>
            <a:r>
              <a:rPr lang="en-US" dirty="0"/>
              <a:t>Anything ending in ~ or #</a:t>
            </a:r>
          </a:p>
          <a:p>
            <a:pPr lvl="1"/>
            <a:r>
              <a:rPr lang="en-US" sz="2400" dirty="0"/>
              <a:t>Which editor to use for commit messages (</a:t>
            </a:r>
            <a:r>
              <a:rPr lang="en-US" sz="2400" dirty="0" err="1"/>
              <a:t>core.editor</a:t>
            </a:r>
            <a:r>
              <a:rPr lang="en-US" sz="2400" dirty="0"/>
              <a:t>)</a:t>
            </a:r>
          </a:p>
          <a:p>
            <a:pPr lvl="2"/>
            <a:r>
              <a:rPr lang="en-US" sz="2000" dirty="0" err="1"/>
              <a:t>Emacs</a:t>
            </a:r>
            <a:r>
              <a:rPr lang="en-US" sz="2000" dirty="0"/>
              <a:t>!</a:t>
            </a:r>
          </a:p>
          <a:p>
            <a:endParaRPr lang="en-US" sz="2400" dirty="0"/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7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check the status: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sz="2400" dirty="0"/>
              <a:t>To add files to be committed: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&lt;filename&gt;</a:t>
            </a:r>
          </a:p>
          <a:p>
            <a:r>
              <a:rPr lang="en-US" sz="2400" dirty="0"/>
              <a:t>To commit staged files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r>
              <a:rPr lang="en-US" sz="2400" dirty="0"/>
              <a:t>To push changes to remote repository (aka the GitHub website)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252746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Workflow</a:t>
            </a:r>
          </a:p>
        </p:txBody>
      </p:sp>
      <p:pic>
        <p:nvPicPr>
          <p:cNvPr id="1026" name="Picture 2" descr="http://blog.osteele.com/images/2008/git-transp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4" b="48347"/>
          <a:stretch/>
        </p:blipFill>
        <p:spPr bwMode="auto">
          <a:xfrm>
            <a:off x="2618898" y="2218413"/>
            <a:ext cx="6852603" cy="268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70632" y="4905956"/>
            <a:ext cx="20008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/>
              <a:t>http://blog.osteele.com/posts/2008/05/my-git-workflow/</a:t>
            </a:r>
          </a:p>
        </p:txBody>
      </p:sp>
    </p:spTree>
    <p:extLst>
      <p:ext uri="{BB962C8B-B14F-4D97-AF65-F5344CB8AC3E}">
        <p14:creationId xmlns:p14="http://schemas.microsoft.com/office/powerpoint/2010/main" val="1420251777"/>
      </p:ext>
    </p:extLst>
  </p:cSld>
  <p:clrMapOvr>
    <a:masterClrMapping/>
  </p:clrMapOvr>
</p:sld>
</file>

<file path=ppt/theme/theme1.xml><?xml version="1.0" encoding="utf-8"?>
<a:theme xmlns:a="http://schemas.openxmlformats.org/drawingml/2006/main" name="Chap Resea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 Research Theme</Template>
  <TotalTime>287</TotalTime>
  <Words>248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Calibri</vt:lpstr>
      <vt:lpstr>Courier New</vt:lpstr>
      <vt:lpstr>Segoe UI</vt:lpstr>
      <vt:lpstr>Serpentine ICG</vt:lpstr>
      <vt:lpstr>Chap Research Theme</vt:lpstr>
      <vt:lpstr>GitHub 101</vt:lpstr>
      <vt:lpstr>Creating An Account</vt:lpstr>
      <vt:lpstr>Adding Authentication</vt:lpstr>
      <vt:lpstr>Configuring Settings</vt:lpstr>
      <vt:lpstr>Basic Commands</vt:lpstr>
      <vt:lpstr>Basic Git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Gardner</dc:creator>
  <cp:lastModifiedBy>Rachel Gardner</cp:lastModifiedBy>
  <cp:revision>9</cp:revision>
  <dcterms:created xsi:type="dcterms:W3CDTF">2016-08-02T03:47:18Z</dcterms:created>
  <dcterms:modified xsi:type="dcterms:W3CDTF">2016-08-05T03:41:15Z</dcterms:modified>
</cp:coreProperties>
</file>