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Relationship Id="rId10" Type="http://schemas.openxmlformats.org/officeDocument/2006/relationships/image" Target="../media/image00.png"/><Relationship Id="rId9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4.png"/><Relationship Id="rId7" Type="http://schemas.openxmlformats.org/officeDocument/2006/relationships/hyperlink" Target="http://www.creativebloq.com/web-design/apis-developers-need-know-121518469" TargetMode="External"/><Relationship Id="rId8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Giphy/GiphyAP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APIs!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via the Giphy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 API?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Program Interface - how to talk to existing software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25" y="2160912"/>
            <a:ext cx="1897900" cy="10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08350"/>
            <a:ext cx="25340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6544" y="2097125"/>
            <a:ext cx="1195150" cy="11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2472" y="2160912"/>
            <a:ext cx="1067575" cy="10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5158075" y="4776975"/>
            <a:ext cx="390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7"/>
              </a:rPr>
              <a:t>http://www.creativebloq.com/web-design/apis-developers-need-know-121518469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799" y="3391125"/>
            <a:ext cx="819475" cy="8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4212" y="3490925"/>
            <a:ext cx="2695124" cy="61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10">
            <a:alphaModFix/>
          </a:blip>
          <a:srcRect b="26403" l="10178" r="14757" t="17105"/>
          <a:stretch/>
        </p:blipFill>
        <p:spPr>
          <a:xfrm>
            <a:off x="6122274" y="3391125"/>
            <a:ext cx="2231500" cy="8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URL Queries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41475" y="2118100"/>
            <a:ext cx="3609600" cy="366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highlight>
                  <a:srgbClr val="F7F7F7"/>
                </a:highlight>
              </a:rPr>
              <a:t>http://api.giphy.com/v1/gifs/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5641250" y="2118100"/>
            <a:ext cx="3315600" cy="36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990000"/>
                </a:solidFill>
                <a:highlight>
                  <a:srgbClr val="F7F7F7"/>
                </a:highlight>
              </a:rPr>
              <a:t>&amp;api_key=dc6zaTOxFJmzC 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369850" y="2118100"/>
            <a:ext cx="2601000" cy="36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9900FF"/>
                </a:solidFill>
                <a:highlight>
                  <a:srgbClr val="F7F7F7"/>
                </a:highlight>
              </a:rPr>
              <a:t>search?q=funny+cat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84100" y="2611575"/>
            <a:ext cx="2068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API base address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937350" y="2608725"/>
            <a:ext cx="1116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Query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734100" y="2608725"/>
            <a:ext cx="1041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API key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05600" y="2898825"/>
            <a:ext cx="1870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 are you asking?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622800" y="2898825"/>
            <a:ext cx="1870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do you want?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327125" y="2898825"/>
            <a:ext cx="2068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Why should I trust you?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042000" y="4499250"/>
            <a:ext cx="297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https://github.com/Giphy/GiphyAPI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Source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function setup()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var api = "https://api.giphy.com/v1/gifs/";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var query = "search?q=lala+land";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var api_key = "&amp;api_key=dc6zaTOxFJmzC";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noCanvas();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var url = api + query + api_key;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loadJSON(url, gotData);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function gotData(giphy)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createImg(giphy.data[0].images.original.url);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Source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&lt;!DOCTYPE html&gt;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&lt;html&gt;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&lt;title&gt;P5.js Test&lt;/title&gt;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&lt;script src="https://cdnjs.cloudflare.com/ajax/libs/p5.js/0.5.7/p5.js"&gt;&lt;/script&gt;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&lt;script src="https://cdnjs.cloudflare.com/ajax/libs/p5.js/0.5.7/addons/p5.dom.js"&gt;&lt;/script&gt;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&lt;script src="test.js"&gt;&lt;/script&gt;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&lt;/head&gt;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&lt;h1&gt;P5.js Demo&lt;/h1&gt;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&lt;/body&gt;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&lt;/html&gt;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