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3A58-31E7-4899-AA2F-705827165BD9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AFF17-7FBF-4877-BECE-B46F7F3054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7920880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Title</a:t>
            </a:r>
          </a:p>
          <a:p>
            <a:pPr algn="ctr"/>
            <a:r>
              <a:rPr lang="en-US" altLang="ko-KR" dirty="0" smtClean="0"/>
              <a:t>&lt;header&gt;</a:t>
            </a:r>
          </a:p>
          <a:p>
            <a:pPr algn="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772816"/>
            <a:ext cx="1584176" cy="4176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&lt;navigation&gt;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1916832"/>
          <a:ext cx="6264696" cy="40324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66174"/>
                <a:gridCol w="1566174"/>
                <a:gridCol w="1566174"/>
                <a:gridCol w="1566174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글쓴이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5536" y="5949280"/>
            <a:ext cx="792088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(c)</a:t>
            </a:r>
            <a:r>
              <a:rPr lang="en-US" altLang="ko-KR" dirty="0" err="1"/>
              <a:t>opyright</a:t>
            </a:r>
            <a:r>
              <a:rPr lang="en-US" altLang="ko-KR" dirty="0"/>
              <a:t> 2015 </a:t>
            </a:r>
            <a:r>
              <a:rPr lang="en-US" altLang="ko-KR" dirty="0" smtClean="0"/>
              <a:t>			&lt;footer&gt;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7920880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Title</a:t>
            </a:r>
          </a:p>
          <a:p>
            <a:pPr algn="ctr"/>
            <a:r>
              <a:rPr lang="en-US" altLang="ko-KR" dirty="0" smtClean="0"/>
              <a:t>&lt;header&gt;</a:t>
            </a:r>
          </a:p>
          <a:p>
            <a:pPr algn="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772816"/>
            <a:ext cx="1584176" cy="4176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&lt;navigation&gt;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51720" y="1916832"/>
          <a:ext cx="6264696" cy="40324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66174"/>
                <a:gridCol w="1566174"/>
                <a:gridCol w="1566174"/>
                <a:gridCol w="1566174"/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 :…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 </a:t>
                      </a:r>
                      <a:r>
                        <a:rPr lang="en-US" altLang="ko-KR" dirty="0" smtClean="0"/>
                        <a:t>:…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글쓴이 </a:t>
                      </a:r>
                      <a:r>
                        <a:rPr lang="en-US" altLang="ko-KR" dirty="0" smtClean="0"/>
                        <a:t>:…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 </a:t>
                      </a:r>
                      <a:r>
                        <a:rPr lang="en-US" altLang="ko-KR" dirty="0" smtClean="0"/>
                        <a:t>:…</a:t>
                      </a:r>
                      <a:endParaRPr lang="ko-KR" altLang="en-US" dirty="0"/>
                    </a:p>
                  </a:txBody>
                  <a:tcPr/>
                </a:tc>
              </a:tr>
              <a:tr h="302433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글내용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4056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목록     삭제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5536" y="5949280"/>
            <a:ext cx="792088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(c)</a:t>
            </a:r>
            <a:r>
              <a:rPr lang="en-US" altLang="ko-KR" dirty="0" err="1"/>
              <a:t>opyright</a:t>
            </a:r>
            <a:r>
              <a:rPr lang="en-US" altLang="ko-KR" dirty="0"/>
              <a:t> 2015 </a:t>
            </a:r>
            <a:r>
              <a:rPr lang="en-US" altLang="ko-KR" dirty="0" smtClean="0"/>
              <a:t>			&lt;footer&gt;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7920880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Title</a:t>
            </a:r>
          </a:p>
          <a:p>
            <a:pPr algn="ctr"/>
            <a:r>
              <a:rPr lang="en-US" altLang="ko-KR" dirty="0" smtClean="0"/>
              <a:t>&lt;header&gt;</a:t>
            </a:r>
          </a:p>
          <a:p>
            <a:pPr algn="r"/>
            <a:r>
              <a:rPr lang="ko-KR" altLang="en-US" dirty="0"/>
              <a:t>글쓰기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772816"/>
            <a:ext cx="1584176" cy="4176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&lt;navigation&gt;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6" y="5949280"/>
            <a:ext cx="792088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(c)</a:t>
            </a:r>
            <a:r>
              <a:rPr lang="en-US" altLang="ko-KR" dirty="0" err="1"/>
              <a:t>opyright</a:t>
            </a:r>
            <a:r>
              <a:rPr lang="en-US" altLang="ko-KR" dirty="0"/>
              <a:t> 2015 </a:t>
            </a:r>
            <a:r>
              <a:rPr lang="en-US" altLang="ko-KR" dirty="0" smtClean="0"/>
              <a:t>			&lt;footer&gt;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87824" y="2492896"/>
            <a:ext cx="3888432" cy="2448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872" y="3429000"/>
            <a:ext cx="1224136" cy="432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60032" y="3429000"/>
            <a:ext cx="165618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39952" y="4293096"/>
            <a:ext cx="165618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7920880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Title</a:t>
            </a:r>
          </a:p>
          <a:p>
            <a:pPr algn="ctr"/>
            <a:r>
              <a:rPr lang="en-US" altLang="ko-KR" dirty="0" smtClean="0"/>
              <a:t>&lt;header&gt;</a:t>
            </a:r>
          </a:p>
          <a:p>
            <a:pPr algn="r"/>
            <a:r>
              <a:rPr lang="ko-KR" altLang="en-US" dirty="0"/>
              <a:t>글쓰기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536" y="1772816"/>
            <a:ext cx="1584176" cy="4176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Title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&lt;navigation&gt;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95536" y="5949280"/>
            <a:ext cx="792088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(c)</a:t>
            </a:r>
            <a:r>
              <a:rPr lang="en-US" altLang="ko-KR" dirty="0" err="1"/>
              <a:t>opyright</a:t>
            </a:r>
            <a:r>
              <a:rPr lang="en-US" altLang="ko-KR" dirty="0"/>
              <a:t> 2015 </a:t>
            </a:r>
            <a:r>
              <a:rPr lang="en-US" altLang="ko-KR" dirty="0" smtClean="0"/>
              <a:t>			&lt;footer&gt;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195736" y="2132856"/>
          <a:ext cx="6096000" cy="325979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2395699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내용입력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24328" y="5517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등록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86</Words>
  <Application>Microsoft Office PowerPoint</Application>
  <PresentationFormat>화면 슬라이드 쇼(4:3)</PresentationFormat>
  <Paragraphs>95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2</cp:revision>
  <dcterms:created xsi:type="dcterms:W3CDTF">2015-05-11T07:54:42Z</dcterms:created>
  <dcterms:modified xsi:type="dcterms:W3CDTF">2015-05-11T08:11:45Z</dcterms:modified>
</cp:coreProperties>
</file>