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89d1df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89d1df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389d1df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389d1df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고주파 노이즈 필터링을 위한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Denoiser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방세현 박명세 신성준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센서 기반 시계열 노이즈 데이터 활용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→ </a:t>
            </a:r>
            <a:r>
              <a:rPr lang="en"/>
              <a:t>센서 데이터에 고주파 잡음을 합성해서 노이즈 제거 실험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[Data Set]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UCI HAR Dataset, 스마트폰 IMU(가속도, 자이로) 센서 시계열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PhysioNet(EEG(심전도), ECG(뇌파)), 바이오 시그널 데이터(잡음 합성 가능)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PAMAP2 Dataset, 여러 센서(가속도, 온도) 시계열 데이터 포함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위 시계열 센서 데이터들 활용해서 FFT/STFT 변환 → 노이즈 합성 → Transformer 기반 Denoiser 학습 (Spectrum 주파수 기반 특징 분석, Self attention 기법 활용)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44075"/>
            <a:ext cx="85206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</a:t>
            </a:r>
            <a:r>
              <a:rPr lang="en"/>
              <a:t>기반 생체신호 노이즈 제거 및 임베디드 시스템 활용 방안 연구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Screenshot 2025-08-08 at 11.05.13.png"/>
          <p:cNvPicPr preferRelativeResize="0"/>
          <p:nvPr/>
        </p:nvPicPr>
        <p:blipFill rotWithShape="1">
          <a:blip r:embed="rId3">
            <a:alphaModFix/>
          </a:blip>
          <a:srcRect b="-8695" l="0" r="-6689" t="0"/>
          <a:stretch/>
        </p:blipFill>
        <p:spPr>
          <a:xfrm>
            <a:off x="396825" y="1152475"/>
            <a:ext cx="3246123" cy="24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679100" y="1283625"/>
            <a:ext cx="52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데이터 셋 → 노이즈 합성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STFT spectrum 데이터 → Transformer Denoiser 학습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모델 양자화 시켜 임베디드 보드에 장착 확장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웨어러블 헬스케어 접목 가능성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ECG 센서 내장 손목 밴드에서 노이즈 제거 후 신호 상호작용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