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7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8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2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4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4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2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1B70-2ED3-47AB-9491-B80167B5F11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87189-1E97-42CD-BE53-105C7F467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3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6" y="418012"/>
            <a:ext cx="2985594" cy="59093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4246" y="418012"/>
            <a:ext cx="2985594" cy="4876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4246" y="441038"/>
            <a:ext cx="2985594" cy="165462"/>
          </a:xfrm>
          <a:prstGeom prst="rect">
            <a:avLst/>
          </a:prstGeom>
          <a:solidFill>
            <a:srgbClr val="FF0000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4246" y="606500"/>
            <a:ext cx="2985594" cy="322217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4246" y="962562"/>
            <a:ext cx="2985594" cy="49117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4246" y="971080"/>
            <a:ext cx="2985594" cy="322217"/>
          </a:xfrm>
          <a:prstGeom prst="rect">
            <a:avLst/>
          </a:prstGeom>
          <a:solidFill>
            <a:schemeClr val="tx2"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3142" y="1293297"/>
            <a:ext cx="2985594" cy="1209758"/>
          </a:xfrm>
          <a:prstGeom prst="rect">
            <a:avLst/>
          </a:prstGeom>
          <a:solidFill>
            <a:schemeClr val="accent6"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4246" y="2503055"/>
            <a:ext cx="2985594" cy="3371272"/>
          </a:xfrm>
          <a:prstGeom prst="rect">
            <a:avLst/>
          </a:prstGeom>
          <a:solidFill>
            <a:schemeClr val="accent6"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0668" y="1293060"/>
            <a:ext cx="3430970" cy="1254896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6905" y="1611038"/>
            <a:ext cx="3158496" cy="858190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74246" y="5894710"/>
            <a:ext cx="2985594" cy="43261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0096" y="606500"/>
            <a:ext cx="600022" cy="292624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4774" y="25654"/>
            <a:ext cx="334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&lt;header .top-header&gt;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85673" y="3845591"/>
            <a:ext cx="35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&lt;main .friends&gt;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85562" y="204924"/>
            <a:ext cx="300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&lt;div .</a:t>
            </a:r>
            <a:r>
              <a:rPr lang="en-US" altLang="ko-KR" sz="1600" b="1" dirty="0" err="1" smtClean="0"/>
              <a:t>header__top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971638" y="564961"/>
            <a:ext cx="300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&lt;div .</a:t>
            </a:r>
            <a:r>
              <a:rPr lang="en-US" altLang="ko-KR" sz="1600" b="1" dirty="0" err="1" smtClean="0"/>
              <a:t>header__bottom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7127" y="5931221"/>
            <a:ext cx="387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nav</a:t>
            </a:r>
            <a:r>
              <a:rPr lang="en-US" altLang="ko-KR" sz="1600" b="1" dirty="0" smtClean="0"/>
              <a:t> .tab-bar&gt;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13153" y="6359843"/>
            <a:ext cx="5622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&lt;a .tab-</a:t>
            </a:r>
            <a:r>
              <a:rPr lang="en-US" altLang="ko-KR" sz="1600" b="1" dirty="0" err="1" smtClean="0"/>
              <a:t>bar__tab</a:t>
            </a:r>
            <a:r>
              <a:rPr lang="en-US" altLang="ko-KR" sz="1600" b="1" dirty="0" smtClean="0"/>
              <a:t> .tab-</a:t>
            </a:r>
            <a:r>
              <a:rPr lang="en-US" altLang="ko-KR" sz="1600" b="1" dirty="0" err="1" smtClean="0"/>
              <a:t>bar__tab</a:t>
            </a:r>
            <a:r>
              <a:rPr lang="en-US" altLang="ko-KR" sz="1600" b="1" dirty="0" smtClean="0"/>
              <a:t>--selected&gt;</a:t>
            </a:r>
            <a:endParaRPr lang="ko-KR" alt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16234" y="932905"/>
            <a:ext cx="334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&lt;div .search-bar&gt;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369635" y="1362263"/>
            <a:ext cx="334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&lt;section .</a:t>
            </a:r>
            <a:r>
              <a:rPr lang="en-US" altLang="ko-KR" sz="1600" b="1" dirty="0" err="1" smtClean="0"/>
              <a:t>friends__section</a:t>
            </a:r>
            <a:r>
              <a:rPr lang="en-US" altLang="ko-KR" sz="1600" b="1" dirty="0" smtClean="0"/>
              <a:t> &gt;</a:t>
            </a:r>
            <a:endParaRPr lang="ko-KR" alt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85562" y="1721726"/>
            <a:ext cx="464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&lt;div .</a:t>
            </a:r>
            <a:r>
              <a:rPr lang="en-US" altLang="ko-KR" sz="1600" b="1" dirty="0" err="1" smtClean="0"/>
              <a:t>friends__section</a:t>
            </a:r>
            <a:r>
              <a:rPr lang="en-US" altLang="ko-KR" sz="1600" b="1" dirty="0" smtClean="0"/>
              <a:t>-header&gt;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85562" y="2068109"/>
            <a:ext cx="464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&lt;div .</a:t>
            </a:r>
            <a:r>
              <a:rPr lang="en-US" altLang="ko-KR" sz="1600" b="1" dirty="0" err="1" smtClean="0"/>
              <a:t>friends__section</a:t>
            </a:r>
            <a:r>
              <a:rPr lang="en-US" altLang="ko-KR" sz="1600" b="1" dirty="0" smtClean="0"/>
              <a:t>-rows&gt;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05473" y="2455555"/>
            <a:ext cx="464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&lt;div .</a:t>
            </a:r>
            <a:r>
              <a:rPr lang="en-US" altLang="ko-KR" sz="1600" b="1" dirty="0" err="1" smtClean="0"/>
              <a:t>friends__section</a:t>
            </a:r>
            <a:r>
              <a:rPr lang="en-US" altLang="ko-KR" sz="1600" b="1" dirty="0" smtClean="0"/>
              <a:t>-row&gt;</a:t>
            </a:r>
            <a:endParaRPr lang="ko-KR" altLang="en-US" sz="1600" b="1" dirty="0"/>
          </a:p>
        </p:txBody>
      </p:sp>
      <p:sp>
        <p:nvSpPr>
          <p:cNvPr id="41" name="자유형 40"/>
          <p:cNvSpPr/>
          <p:nvPr/>
        </p:nvSpPr>
        <p:spPr>
          <a:xfrm>
            <a:off x="1865745" y="184727"/>
            <a:ext cx="397164" cy="193964"/>
          </a:xfrm>
          <a:custGeom>
            <a:avLst/>
            <a:gdLst>
              <a:gd name="connsiteX0" fmla="*/ 0 w 397164"/>
              <a:gd name="connsiteY0" fmla="*/ 193964 h 193964"/>
              <a:gd name="connsiteX1" fmla="*/ 9237 w 397164"/>
              <a:gd name="connsiteY1" fmla="*/ 120073 h 193964"/>
              <a:gd name="connsiteX2" fmla="*/ 83128 w 397164"/>
              <a:gd name="connsiteY2" fmla="*/ 55418 h 193964"/>
              <a:gd name="connsiteX3" fmla="*/ 193964 w 397164"/>
              <a:gd name="connsiteY3" fmla="*/ 18473 h 193964"/>
              <a:gd name="connsiteX4" fmla="*/ 221673 w 397164"/>
              <a:gd name="connsiteY4" fmla="*/ 9237 h 193964"/>
              <a:gd name="connsiteX5" fmla="*/ 249382 w 397164"/>
              <a:gd name="connsiteY5" fmla="*/ 0 h 193964"/>
              <a:gd name="connsiteX6" fmla="*/ 397164 w 397164"/>
              <a:gd name="connsiteY6" fmla="*/ 0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164" h="193964">
                <a:moveTo>
                  <a:pt x="0" y="193964"/>
                </a:moveTo>
                <a:cubicBezTo>
                  <a:pt x="3079" y="169334"/>
                  <a:pt x="2706" y="144020"/>
                  <a:pt x="9237" y="120073"/>
                </a:cubicBezTo>
                <a:cubicBezTo>
                  <a:pt x="16780" y="92416"/>
                  <a:pt x="64964" y="61472"/>
                  <a:pt x="83128" y="55418"/>
                </a:cubicBezTo>
                <a:lnTo>
                  <a:pt x="193964" y="18473"/>
                </a:lnTo>
                <a:lnTo>
                  <a:pt x="221673" y="9237"/>
                </a:lnTo>
                <a:cubicBezTo>
                  <a:pt x="230909" y="6158"/>
                  <a:pt x="239646" y="0"/>
                  <a:pt x="249382" y="0"/>
                </a:cubicBezTo>
                <a:lnTo>
                  <a:pt x="397164" y="0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509818" y="323273"/>
            <a:ext cx="1468582" cy="184727"/>
          </a:xfrm>
          <a:custGeom>
            <a:avLst/>
            <a:gdLst>
              <a:gd name="connsiteX0" fmla="*/ 0 w 1468582"/>
              <a:gd name="connsiteY0" fmla="*/ 184727 h 184727"/>
              <a:gd name="connsiteX1" fmla="*/ 960582 w 1468582"/>
              <a:gd name="connsiteY1" fmla="*/ 92363 h 184727"/>
              <a:gd name="connsiteX2" fmla="*/ 1016000 w 1468582"/>
              <a:gd name="connsiteY2" fmla="*/ 73891 h 184727"/>
              <a:gd name="connsiteX3" fmla="*/ 1117600 w 1468582"/>
              <a:gd name="connsiteY3" fmla="*/ 46182 h 184727"/>
              <a:gd name="connsiteX4" fmla="*/ 1154546 w 1468582"/>
              <a:gd name="connsiteY4" fmla="*/ 36945 h 184727"/>
              <a:gd name="connsiteX5" fmla="*/ 1200727 w 1468582"/>
              <a:gd name="connsiteY5" fmla="*/ 27709 h 184727"/>
              <a:gd name="connsiteX6" fmla="*/ 1274618 w 1468582"/>
              <a:gd name="connsiteY6" fmla="*/ 9236 h 184727"/>
              <a:gd name="connsiteX7" fmla="*/ 1348509 w 1468582"/>
              <a:gd name="connsiteY7" fmla="*/ 0 h 184727"/>
              <a:gd name="connsiteX8" fmla="*/ 1468582 w 1468582"/>
              <a:gd name="connsiteY8" fmla="*/ 18472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82" h="184727">
                <a:moveTo>
                  <a:pt x="0" y="184727"/>
                </a:moveTo>
                <a:lnTo>
                  <a:pt x="960582" y="92363"/>
                </a:lnTo>
                <a:cubicBezTo>
                  <a:pt x="979939" y="90251"/>
                  <a:pt x="996906" y="77710"/>
                  <a:pt x="1016000" y="73891"/>
                </a:cubicBezTo>
                <a:cubicBezTo>
                  <a:pt x="1175725" y="41944"/>
                  <a:pt x="930140" y="93049"/>
                  <a:pt x="1117600" y="46182"/>
                </a:cubicBezTo>
                <a:cubicBezTo>
                  <a:pt x="1129915" y="43103"/>
                  <a:pt x="1142154" y="39699"/>
                  <a:pt x="1154546" y="36945"/>
                </a:cubicBezTo>
                <a:cubicBezTo>
                  <a:pt x="1169871" y="33539"/>
                  <a:pt x="1185497" y="31516"/>
                  <a:pt x="1200727" y="27709"/>
                </a:cubicBezTo>
                <a:cubicBezTo>
                  <a:pt x="1263664" y="11975"/>
                  <a:pt x="1186104" y="22853"/>
                  <a:pt x="1274618" y="9236"/>
                </a:cubicBezTo>
                <a:cubicBezTo>
                  <a:pt x="1299151" y="5462"/>
                  <a:pt x="1323879" y="3079"/>
                  <a:pt x="1348509" y="0"/>
                </a:cubicBezTo>
                <a:cubicBezTo>
                  <a:pt x="1456965" y="9859"/>
                  <a:pt x="1419693" y="-5971"/>
                  <a:pt x="1468582" y="18472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3583709" y="683491"/>
            <a:ext cx="563418" cy="76315"/>
          </a:xfrm>
          <a:custGeom>
            <a:avLst/>
            <a:gdLst>
              <a:gd name="connsiteX0" fmla="*/ 0 w 563418"/>
              <a:gd name="connsiteY0" fmla="*/ 64654 h 76315"/>
              <a:gd name="connsiteX1" fmla="*/ 369455 w 563418"/>
              <a:gd name="connsiteY1" fmla="*/ 73891 h 76315"/>
              <a:gd name="connsiteX2" fmla="*/ 452582 w 563418"/>
              <a:gd name="connsiteY2" fmla="*/ 9236 h 76315"/>
              <a:gd name="connsiteX3" fmla="*/ 480291 w 563418"/>
              <a:gd name="connsiteY3" fmla="*/ 0 h 76315"/>
              <a:gd name="connsiteX4" fmla="*/ 563418 w 563418"/>
              <a:gd name="connsiteY4" fmla="*/ 9236 h 7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18" h="76315">
                <a:moveTo>
                  <a:pt x="0" y="64654"/>
                </a:moveTo>
                <a:cubicBezTo>
                  <a:pt x="123152" y="67733"/>
                  <a:pt x="246526" y="81908"/>
                  <a:pt x="369455" y="73891"/>
                </a:cubicBezTo>
                <a:cubicBezTo>
                  <a:pt x="410344" y="71224"/>
                  <a:pt x="424117" y="28213"/>
                  <a:pt x="452582" y="9236"/>
                </a:cubicBezTo>
                <a:cubicBezTo>
                  <a:pt x="460683" y="3836"/>
                  <a:pt x="471055" y="3079"/>
                  <a:pt x="480291" y="0"/>
                </a:cubicBezTo>
                <a:cubicBezTo>
                  <a:pt x="557237" y="9618"/>
                  <a:pt x="529360" y="9236"/>
                  <a:pt x="563418" y="9236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3740727" y="6059040"/>
            <a:ext cx="544946" cy="18487"/>
          </a:xfrm>
          <a:custGeom>
            <a:avLst/>
            <a:gdLst>
              <a:gd name="connsiteX0" fmla="*/ 0 w 544946"/>
              <a:gd name="connsiteY0" fmla="*/ 18487 h 18487"/>
              <a:gd name="connsiteX1" fmla="*/ 526473 w 544946"/>
              <a:gd name="connsiteY1" fmla="*/ 9251 h 18487"/>
              <a:gd name="connsiteX2" fmla="*/ 544946 w 544946"/>
              <a:gd name="connsiteY2" fmla="*/ 18487 h 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6" h="18487">
                <a:moveTo>
                  <a:pt x="0" y="18487"/>
                </a:moveTo>
                <a:cubicBezTo>
                  <a:pt x="233451" y="6516"/>
                  <a:pt x="324283" y="-10967"/>
                  <a:pt x="526473" y="9251"/>
                </a:cubicBezTo>
                <a:cubicBezTo>
                  <a:pt x="533323" y="9936"/>
                  <a:pt x="538788" y="15408"/>
                  <a:pt x="544946" y="18487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2946400" y="4017818"/>
            <a:ext cx="1440873" cy="166411"/>
          </a:xfrm>
          <a:custGeom>
            <a:avLst/>
            <a:gdLst>
              <a:gd name="connsiteX0" fmla="*/ 0 w 1440873"/>
              <a:gd name="connsiteY0" fmla="*/ 0 h 166411"/>
              <a:gd name="connsiteX1" fmla="*/ 1256145 w 1440873"/>
              <a:gd name="connsiteY1" fmla="*/ 166255 h 166411"/>
              <a:gd name="connsiteX2" fmla="*/ 1311564 w 1440873"/>
              <a:gd name="connsiteY2" fmla="*/ 138546 h 166411"/>
              <a:gd name="connsiteX3" fmla="*/ 1366982 w 1440873"/>
              <a:gd name="connsiteY3" fmla="*/ 110837 h 166411"/>
              <a:gd name="connsiteX4" fmla="*/ 1422400 w 1440873"/>
              <a:gd name="connsiteY4" fmla="*/ 64655 h 166411"/>
              <a:gd name="connsiteX5" fmla="*/ 1440873 w 1440873"/>
              <a:gd name="connsiteY5" fmla="*/ 64655 h 16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873" h="166411">
                <a:moveTo>
                  <a:pt x="0" y="0"/>
                </a:moveTo>
                <a:lnTo>
                  <a:pt x="1256145" y="166255"/>
                </a:lnTo>
                <a:cubicBezTo>
                  <a:pt x="1274797" y="168536"/>
                  <a:pt x="1298087" y="145284"/>
                  <a:pt x="1311564" y="138546"/>
                </a:cubicBezTo>
                <a:cubicBezTo>
                  <a:pt x="1353214" y="117721"/>
                  <a:pt x="1327284" y="143919"/>
                  <a:pt x="1366982" y="110837"/>
                </a:cubicBezTo>
                <a:cubicBezTo>
                  <a:pt x="1388285" y="93085"/>
                  <a:pt x="1395937" y="75240"/>
                  <a:pt x="1422400" y="64655"/>
                </a:cubicBezTo>
                <a:cubicBezTo>
                  <a:pt x="1428117" y="62368"/>
                  <a:pt x="1434715" y="64655"/>
                  <a:pt x="1440873" y="6465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3195782" y="1080655"/>
            <a:ext cx="1468582" cy="64654"/>
          </a:xfrm>
          <a:custGeom>
            <a:avLst/>
            <a:gdLst>
              <a:gd name="connsiteX0" fmla="*/ 0 w 1468582"/>
              <a:gd name="connsiteY0" fmla="*/ 55418 h 64654"/>
              <a:gd name="connsiteX1" fmla="*/ 314036 w 1468582"/>
              <a:gd name="connsiteY1" fmla="*/ 64654 h 64654"/>
              <a:gd name="connsiteX2" fmla="*/ 452582 w 1468582"/>
              <a:gd name="connsiteY2" fmla="*/ 55418 h 64654"/>
              <a:gd name="connsiteX3" fmla="*/ 665018 w 1468582"/>
              <a:gd name="connsiteY3" fmla="*/ 46181 h 64654"/>
              <a:gd name="connsiteX4" fmla="*/ 858982 w 1468582"/>
              <a:gd name="connsiteY4" fmla="*/ 27709 h 64654"/>
              <a:gd name="connsiteX5" fmla="*/ 969818 w 1468582"/>
              <a:gd name="connsiteY5" fmla="*/ 18472 h 64654"/>
              <a:gd name="connsiteX6" fmla="*/ 1052945 w 1468582"/>
              <a:gd name="connsiteY6" fmla="*/ 9236 h 64654"/>
              <a:gd name="connsiteX7" fmla="*/ 1256145 w 1468582"/>
              <a:gd name="connsiteY7" fmla="*/ 0 h 64654"/>
              <a:gd name="connsiteX8" fmla="*/ 1440873 w 1468582"/>
              <a:gd name="connsiteY8" fmla="*/ 9236 h 64654"/>
              <a:gd name="connsiteX9" fmla="*/ 1468582 w 1468582"/>
              <a:gd name="connsiteY9" fmla="*/ 18472 h 6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8582" h="64654">
                <a:moveTo>
                  <a:pt x="0" y="55418"/>
                </a:moveTo>
                <a:cubicBezTo>
                  <a:pt x="104679" y="58497"/>
                  <a:pt x="209312" y="64654"/>
                  <a:pt x="314036" y="64654"/>
                </a:cubicBezTo>
                <a:cubicBezTo>
                  <a:pt x="360321" y="64654"/>
                  <a:pt x="406361" y="57851"/>
                  <a:pt x="452582" y="55418"/>
                </a:cubicBezTo>
                <a:lnTo>
                  <a:pt x="665018" y="46181"/>
                </a:lnTo>
                <a:lnTo>
                  <a:pt x="858982" y="27709"/>
                </a:lnTo>
                <a:lnTo>
                  <a:pt x="969818" y="18472"/>
                </a:lnTo>
                <a:cubicBezTo>
                  <a:pt x="997572" y="15829"/>
                  <a:pt x="1025123" y="11031"/>
                  <a:pt x="1052945" y="9236"/>
                </a:cubicBezTo>
                <a:cubicBezTo>
                  <a:pt x="1120608" y="4871"/>
                  <a:pt x="1188412" y="3079"/>
                  <a:pt x="1256145" y="0"/>
                </a:cubicBezTo>
                <a:cubicBezTo>
                  <a:pt x="1317721" y="3079"/>
                  <a:pt x="1379452" y="3895"/>
                  <a:pt x="1440873" y="9236"/>
                </a:cubicBezTo>
                <a:cubicBezTo>
                  <a:pt x="1450572" y="10079"/>
                  <a:pt x="1468582" y="18472"/>
                  <a:pt x="1468582" y="18472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68289" y="1320273"/>
            <a:ext cx="3158496" cy="27038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0668" y="2630874"/>
            <a:ext cx="3430970" cy="1180445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3149600" y="1413164"/>
            <a:ext cx="1801091" cy="500572"/>
          </a:xfrm>
          <a:custGeom>
            <a:avLst/>
            <a:gdLst>
              <a:gd name="connsiteX0" fmla="*/ 0 w 1801091"/>
              <a:gd name="connsiteY0" fmla="*/ 0 h 500572"/>
              <a:gd name="connsiteX1" fmla="*/ 748145 w 1801091"/>
              <a:gd name="connsiteY1" fmla="*/ 240145 h 500572"/>
              <a:gd name="connsiteX2" fmla="*/ 785091 w 1801091"/>
              <a:gd name="connsiteY2" fmla="*/ 258618 h 500572"/>
              <a:gd name="connsiteX3" fmla="*/ 840509 w 1801091"/>
              <a:gd name="connsiteY3" fmla="*/ 277091 h 500572"/>
              <a:gd name="connsiteX4" fmla="*/ 895927 w 1801091"/>
              <a:gd name="connsiteY4" fmla="*/ 314036 h 500572"/>
              <a:gd name="connsiteX5" fmla="*/ 960582 w 1801091"/>
              <a:gd name="connsiteY5" fmla="*/ 341745 h 500572"/>
              <a:gd name="connsiteX6" fmla="*/ 1016000 w 1801091"/>
              <a:gd name="connsiteY6" fmla="*/ 360218 h 500572"/>
              <a:gd name="connsiteX7" fmla="*/ 1089891 w 1801091"/>
              <a:gd name="connsiteY7" fmla="*/ 378691 h 500572"/>
              <a:gd name="connsiteX8" fmla="*/ 1117600 w 1801091"/>
              <a:gd name="connsiteY8" fmla="*/ 397163 h 500572"/>
              <a:gd name="connsiteX9" fmla="*/ 1209964 w 1801091"/>
              <a:gd name="connsiteY9" fmla="*/ 424872 h 500572"/>
              <a:gd name="connsiteX10" fmla="*/ 1246909 w 1801091"/>
              <a:gd name="connsiteY10" fmla="*/ 443345 h 500572"/>
              <a:gd name="connsiteX11" fmla="*/ 1330036 w 1801091"/>
              <a:gd name="connsiteY11" fmla="*/ 461818 h 500572"/>
              <a:gd name="connsiteX12" fmla="*/ 1487055 w 1801091"/>
              <a:gd name="connsiteY12" fmla="*/ 480291 h 500572"/>
              <a:gd name="connsiteX13" fmla="*/ 1801091 w 1801091"/>
              <a:gd name="connsiteY13" fmla="*/ 489527 h 50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01091" h="500572">
                <a:moveTo>
                  <a:pt x="0" y="0"/>
                </a:moveTo>
                <a:lnTo>
                  <a:pt x="748145" y="240145"/>
                </a:lnTo>
                <a:cubicBezTo>
                  <a:pt x="761223" y="244453"/>
                  <a:pt x="772307" y="253504"/>
                  <a:pt x="785091" y="258618"/>
                </a:cubicBezTo>
                <a:cubicBezTo>
                  <a:pt x="803170" y="265850"/>
                  <a:pt x="824307" y="266290"/>
                  <a:pt x="840509" y="277091"/>
                </a:cubicBezTo>
                <a:cubicBezTo>
                  <a:pt x="858982" y="289406"/>
                  <a:pt x="874865" y="307016"/>
                  <a:pt x="895927" y="314036"/>
                </a:cubicBezTo>
                <a:cubicBezTo>
                  <a:pt x="985107" y="343762"/>
                  <a:pt x="846467" y="296098"/>
                  <a:pt x="960582" y="341745"/>
                </a:cubicBezTo>
                <a:cubicBezTo>
                  <a:pt x="978661" y="348977"/>
                  <a:pt x="997109" y="355495"/>
                  <a:pt x="1016000" y="360218"/>
                </a:cubicBezTo>
                <a:lnTo>
                  <a:pt x="1089891" y="378691"/>
                </a:lnTo>
                <a:cubicBezTo>
                  <a:pt x="1099127" y="384848"/>
                  <a:pt x="1107456" y="392655"/>
                  <a:pt x="1117600" y="397163"/>
                </a:cubicBezTo>
                <a:cubicBezTo>
                  <a:pt x="1146517" y="410015"/>
                  <a:pt x="1179255" y="417195"/>
                  <a:pt x="1209964" y="424872"/>
                </a:cubicBezTo>
                <a:cubicBezTo>
                  <a:pt x="1222279" y="431030"/>
                  <a:pt x="1234017" y="438511"/>
                  <a:pt x="1246909" y="443345"/>
                </a:cubicBezTo>
                <a:cubicBezTo>
                  <a:pt x="1260854" y="448574"/>
                  <a:pt x="1318685" y="459754"/>
                  <a:pt x="1330036" y="461818"/>
                </a:cubicBezTo>
                <a:cubicBezTo>
                  <a:pt x="1404160" y="475295"/>
                  <a:pt x="1393749" y="471808"/>
                  <a:pt x="1487055" y="480291"/>
                </a:cubicBezTo>
                <a:cubicBezTo>
                  <a:pt x="1605309" y="519708"/>
                  <a:pt x="1505028" y="489527"/>
                  <a:pt x="1801091" y="489527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3943927" y="1376207"/>
            <a:ext cx="563418" cy="101611"/>
          </a:xfrm>
          <a:custGeom>
            <a:avLst/>
            <a:gdLst>
              <a:gd name="connsiteX0" fmla="*/ 0 w 563418"/>
              <a:gd name="connsiteY0" fmla="*/ 27720 h 101611"/>
              <a:gd name="connsiteX1" fmla="*/ 350982 w 563418"/>
              <a:gd name="connsiteY1" fmla="*/ 11 h 101611"/>
              <a:gd name="connsiteX2" fmla="*/ 406400 w 563418"/>
              <a:gd name="connsiteY2" fmla="*/ 18484 h 101611"/>
              <a:gd name="connsiteX3" fmla="*/ 434109 w 563418"/>
              <a:gd name="connsiteY3" fmla="*/ 27720 h 101611"/>
              <a:gd name="connsiteX4" fmla="*/ 461818 w 563418"/>
              <a:gd name="connsiteY4" fmla="*/ 36957 h 101611"/>
              <a:gd name="connsiteX5" fmla="*/ 489528 w 563418"/>
              <a:gd name="connsiteY5" fmla="*/ 46193 h 101611"/>
              <a:gd name="connsiteX6" fmla="*/ 563418 w 563418"/>
              <a:gd name="connsiteY6" fmla="*/ 101611 h 1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418" h="101611">
                <a:moveTo>
                  <a:pt x="0" y="27720"/>
                </a:moveTo>
                <a:cubicBezTo>
                  <a:pt x="116994" y="18484"/>
                  <a:pt x="233654" y="2677"/>
                  <a:pt x="350982" y="11"/>
                </a:cubicBezTo>
                <a:cubicBezTo>
                  <a:pt x="370449" y="-431"/>
                  <a:pt x="387927" y="12326"/>
                  <a:pt x="406400" y="18484"/>
                </a:cubicBezTo>
                <a:lnTo>
                  <a:pt x="434109" y="27720"/>
                </a:lnTo>
                <a:lnTo>
                  <a:pt x="461818" y="36957"/>
                </a:lnTo>
                <a:lnTo>
                  <a:pt x="489528" y="46193"/>
                </a:lnTo>
                <a:cubicBezTo>
                  <a:pt x="552192" y="87968"/>
                  <a:pt x="529248" y="67439"/>
                  <a:pt x="563418" y="101611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3398982" y="2041236"/>
            <a:ext cx="1533236" cy="228536"/>
          </a:xfrm>
          <a:custGeom>
            <a:avLst/>
            <a:gdLst>
              <a:gd name="connsiteX0" fmla="*/ 0 w 1533236"/>
              <a:gd name="connsiteY0" fmla="*/ 0 h 228536"/>
              <a:gd name="connsiteX1" fmla="*/ 1025236 w 1533236"/>
              <a:gd name="connsiteY1" fmla="*/ 73891 h 228536"/>
              <a:gd name="connsiteX2" fmla="*/ 1117600 w 1533236"/>
              <a:gd name="connsiteY2" fmla="*/ 129309 h 228536"/>
              <a:gd name="connsiteX3" fmla="*/ 1173018 w 1533236"/>
              <a:gd name="connsiteY3" fmla="*/ 147782 h 228536"/>
              <a:gd name="connsiteX4" fmla="*/ 1200727 w 1533236"/>
              <a:gd name="connsiteY4" fmla="*/ 157019 h 228536"/>
              <a:gd name="connsiteX5" fmla="*/ 1256145 w 1533236"/>
              <a:gd name="connsiteY5" fmla="*/ 193964 h 228536"/>
              <a:gd name="connsiteX6" fmla="*/ 1311563 w 1533236"/>
              <a:gd name="connsiteY6" fmla="*/ 212437 h 228536"/>
              <a:gd name="connsiteX7" fmla="*/ 1533236 w 1533236"/>
              <a:gd name="connsiteY7" fmla="*/ 221673 h 22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3236" h="228536">
                <a:moveTo>
                  <a:pt x="0" y="0"/>
                </a:moveTo>
                <a:lnTo>
                  <a:pt x="1025236" y="73891"/>
                </a:lnTo>
                <a:cubicBezTo>
                  <a:pt x="1042922" y="75429"/>
                  <a:pt x="1113799" y="128042"/>
                  <a:pt x="1117600" y="129309"/>
                </a:cubicBezTo>
                <a:lnTo>
                  <a:pt x="1173018" y="147782"/>
                </a:lnTo>
                <a:cubicBezTo>
                  <a:pt x="1182254" y="150861"/>
                  <a:pt x="1192626" y="151618"/>
                  <a:pt x="1200727" y="157019"/>
                </a:cubicBezTo>
                <a:cubicBezTo>
                  <a:pt x="1219200" y="169334"/>
                  <a:pt x="1235083" y="186943"/>
                  <a:pt x="1256145" y="193964"/>
                </a:cubicBezTo>
                <a:lnTo>
                  <a:pt x="1311563" y="212437"/>
                </a:lnTo>
                <a:cubicBezTo>
                  <a:pt x="1400605" y="242117"/>
                  <a:pt x="1329572" y="221673"/>
                  <a:pt x="1533236" y="221673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74246" y="2105790"/>
            <a:ext cx="2906803" cy="291482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472873" y="2253673"/>
            <a:ext cx="1911927" cy="385590"/>
          </a:xfrm>
          <a:custGeom>
            <a:avLst/>
            <a:gdLst>
              <a:gd name="connsiteX0" fmla="*/ 0 w 1911927"/>
              <a:gd name="connsiteY0" fmla="*/ 0 h 385590"/>
              <a:gd name="connsiteX1" fmla="*/ 720436 w 1911927"/>
              <a:gd name="connsiteY1" fmla="*/ 101600 h 385590"/>
              <a:gd name="connsiteX2" fmla="*/ 775854 w 1911927"/>
              <a:gd name="connsiteY2" fmla="*/ 129309 h 385590"/>
              <a:gd name="connsiteX3" fmla="*/ 812800 w 1911927"/>
              <a:gd name="connsiteY3" fmla="*/ 138545 h 385590"/>
              <a:gd name="connsiteX4" fmla="*/ 840509 w 1911927"/>
              <a:gd name="connsiteY4" fmla="*/ 166254 h 385590"/>
              <a:gd name="connsiteX5" fmla="*/ 942109 w 1911927"/>
              <a:gd name="connsiteY5" fmla="*/ 212436 h 385590"/>
              <a:gd name="connsiteX6" fmla="*/ 997527 w 1911927"/>
              <a:gd name="connsiteY6" fmla="*/ 240145 h 385590"/>
              <a:gd name="connsiteX7" fmla="*/ 1052945 w 1911927"/>
              <a:gd name="connsiteY7" fmla="*/ 267854 h 385590"/>
              <a:gd name="connsiteX8" fmla="*/ 1080654 w 1911927"/>
              <a:gd name="connsiteY8" fmla="*/ 286327 h 385590"/>
              <a:gd name="connsiteX9" fmla="*/ 1163782 w 1911927"/>
              <a:gd name="connsiteY9" fmla="*/ 314036 h 385590"/>
              <a:gd name="connsiteX10" fmla="*/ 1191491 w 1911927"/>
              <a:gd name="connsiteY10" fmla="*/ 323272 h 385590"/>
              <a:gd name="connsiteX11" fmla="*/ 1265382 w 1911927"/>
              <a:gd name="connsiteY11" fmla="*/ 341745 h 385590"/>
              <a:gd name="connsiteX12" fmla="*/ 1293091 w 1911927"/>
              <a:gd name="connsiteY12" fmla="*/ 350982 h 385590"/>
              <a:gd name="connsiteX13" fmla="*/ 1357745 w 1911927"/>
              <a:gd name="connsiteY13" fmla="*/ 360218 h 385590"/>
              <a:gd name="connsiteX14" fmla="*/ 1754909 w 1911927"/>
              <a:gd name="connsiteY14" fmla="*/ 378691 h 385590"/>
              <a:gd name="connsiteX15" fmla="*/ 1911927 w 1911927"/>
              <a:gd name="connsiteY15" fmla="*/ 378691 h 38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11927" h="385590">
                <a:moveTo>
                  <a:pt x="0" y="0"/>
                </a:moveTo>
                <a:lnTo>
                  <a:pt x="720436" y="101600"/>
                </a:lnTo>
                <a:cubicBezTo>
                  <a:pt x="760093" y="107475"/>
                  <a:pt x="738429" y="113270"/>
                  <a:pt x="775854" y="129309"/>
                </a:cubicBezTo>
                <a:cubicBezTo>
                  <a:pt x="787522" y="134309"/>
                  <a:pt x="800485" y="135466"/>
                  <a:pt x="812800" y="138545"/>
                </a:cubicBezTo>
                <a:cubicBezTo>
                  <a:pt x="822036" y="147781"/>
                  <a:pt x="829489" y="159241"/>
                  <a:pt x="840509" y="166254"/>
                </a:cubicBezTo>
                <a:cubicBezTo>
                  <a:pt x="885941" y="195166"/>
                  <a:pt x="901416" y="198872"/>
                  <a:pt x="942109" y="212436"/>
                </a:cubicBezTo>
                <a:cubicBezTo>
                  <a:pt x="1021520" y="265377"/>
                  <a:pt x="921047" y="201905"/>
                  <a:pt x="997527" y="240145"/>
                </a:cubicBezTo>
                <a:cubicBezTo>
                  <a:pt x="1069146" y="275955"/>
                  <a:pt x="983298" y="244639"/>
                  <a:pt x="1052945" y="267854"/>
                </a:cubicBezTo>
                <a:cubicBezTo>
                  <a:pt x="1062181" y="274012"/>
                  <a:pt x="1070510" y="281818"/>
                  <a:pt x="1080654" y="286327"/>
                </a:cubicBezTo>
                <a:cubicBezTo>
                  <a:pt x="1080673" y="286335"/>
                  <a:pt x="1149918" y="309415"/>
                  <a:pt x="1163782" y="314036"/>
                </a:cubicBezTo>
                <a:cubicBezTo>
                  <a:pt x="1173018" y="317115"/>
                  <a:pt x="1182046" y="320911"/>
                  <a:pt x="1191491" y="323272"/>
                </a:cubicBezTo>
                <a:cubicBezTo>
                  <a:pt x="1216121" y="329430"/>
                  <a:pt x="1241297" y="333716"/>
                  <a:pt x="1265382" y="341745"/>
                </a:cubicBezTo>
                <a:cubicBezTo>
                  <a:pt x="1274618" y="344824"/>
                  <a:pt x="1283544" y="349073"/>
                  <a:pt x="1293091" y="350982"/>
                </a:cubicBezTo>
                <a:cubicBezTo>
                  <a:pt x="1314438" y="355252"/>
                  <a:pt x="1336194" y="357139"/>
                  <a:pt x="1357745" y="360218"/>
                </a:cubicBezTo>
                <a:cubicBezTo>
                  <a:pt x="1501615" y="408173"/>
                  <a:pt x="1384675" y="372195"/>
                  <a:pt x="1754909" y="378691"/>
                </a:cubicBezTo>
                <a:cubicBezTo>
                  <a:pt x="1807240" y="379609"/>
                  <a:pt x="1859588" y="378691"/>
                  <a:pt x="1911927" y="378691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69635" y="3117300"/>
            <a:ext cx="334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&lt;section .</a:t>
            </a:r>
            <a:r>
              <a:rPr lang="en-US" altLang="ko-KR" sz="1600" b="1" dirty="0" err="1" smtClean="0"/>
              <a:t>friends__section</a:t>
            </a:r>
            <a:r>
              <a:rPr lang="en-US" altLang="ko-KR" sz="1600" b="1" dirty="0" smtClean="0"/>
              <a:t> &gt;</a:t>
            </a:r>
            <a:endParaRPr lang="ko-KR" altLang="en-US" sz="1600" b="1" dirty="0"/>
          </a:p>
        </p:txBody>
      </p:sp>
      <p:sp>
        <p:nvSpPr>
          <p:cNvPr id="60" name="자유형 59"/>
          <p:cNvSpPr/>
          <p:nvPr/>
        </p:nvSpPr>
        <p:spPr>
          <a:xfrm>
            <a:off x="4003645" y="3117216"/>
            <a:ext cx="563418" cy="101611"/>
          </a:xfrm>
          <a:custGeom>
            <a:avLst/>
            <a:gdLst>
              <a:gd name="connsiteX0" fmla="*/ 0 w 563418"/>
              <a:gd name="connsiteY0" fmla="*/ 27720 h 101611"/>
              <a:gd name="connsiteX1" fmla="*/ 350982 w 563418"/>
              <a:gd name="connsiteY1" fmla="*/ 11 h 101611"/>
              <a:gd name="connsiteX2" fmla="*/ 406400 w 563418"/>
              <a:gd name="connsiteY2" fmla="*/ 18484 h 101611"/>
              <a:gd name="connsiteX3" fmla="*/ 434109 w 563418"/>
              <a:gd name="connsiteY3" fmla="*/ 27720 h 101611"/>
              <a:gd name="connsiteX4" fmla="*/ 461818 w 563418"/>
              <a:gd name="connsiteY4" fmla="*/ 36957 h 101611"/>
              <a:gd name="connsiteX5" fmla="*/ 489528 w 563418"/>
              <a:gd name="connsiteY5" fmla="*/ 46193 h 101611"/>
              <a:gd name="connsiteX6" fmla="*/ 563418 w 563418"/>
              <a:gd name="connsiteY6" fmla="*/ 101611 h 10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418" h="101611">
                <a:moveTo>
                  <a:pt x="0" y="27720"/>
                </a:moveTo>
                <a:cubicBezTo>
                  <a:pt x="116994" y="18484"/>
                  <a:pt x="233654" y="2677"/>
                  <a:pt x="350982" y="11"/>
                </a:cubicBezTo>
                <a:cubicBezTo>
                  <a:pt x="370449" y="-431"/>
                  <a:pt x="387927" y="12326"/>
                  <a:pt x="406400" y="18484"/>
                </a:cubicBezTo>
                <a:lnTo>
                  <a:pt x="434109" y="27720"/>
                </a:lnTo>
                <a:lnTo>
                  <a:pt x="461818" y="36957"/>
                </a:lnTo>
                <a:lnTo>
                  <a:pt x="489528" y="46193"/>
                </a:lnTo>
                <a:cubicBezTo>
                  <a:pt x="552192" y="87968"/>
                  <a:pt x="529248" y="67439"/>
                  <a:pt x="563418" y="101611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706471" y="6091585"/>
            <a:ext cx="541728" cy="637309"/>
          </a:xfrm>
          <a:custGeom>
            <a:avLst/>
            <a:gdLst>
              <a:gd name="connsiteX0" fmla="*/ 430838 w 541728"/>
              <a:gd name="connsiteY0" fmla="*/ 0 h 637309"/>
              <a:gd name="connsiteX1" fmla="*/ 15202 w 541728"/>
              <a:gd name="connsiteY1" fmla="*/ 230909 h 637309"/>
              <a:gd name="connsiteX2" fmla="*/ 24438 w 541728"/>
              <a:gd name="connsiteY2" fmla="*/ 378691 h 637309"/>
              <a:gd name="connsiteX3" fmla="*/ 61384 w 541728"/>
              <a:gd name="connsiteY3" fmla="*/ 461818 h 637309"/>
              <a:gd name="connsiteX4" fmla="*/ 98329 w 541728"/>
              <a:gd name="connsiteY4" fmla="*/ 508000 h 637309"/>
              <a:gd name="connsiteX5" fmla="*/ 116802 w 541728"/>
              <a:gd name="connsiteY5" fmla="*/ 535709 h 637309"/>
              <a:gd name="connsiteX6" fmla="*/ 199929 w 541728"/>
              <a:gd name="connsiteY6" fmla="*/ 581891 h 637309"/>
              <a:gd name="connsiteX7" fmla="*/ 227638 w 541728"/>
              <a:gd name="connsiteY7" fmla="*/ 600363 h 637309"/>
              <a:gd name="connsiteX8" fmla="*/ 310766 w 541728"/>
              <a:gd name="connsiteY8" fmla="*/ 628072 h 637309"/>
              <a:gd name="connsiteX9" fmla="*/ 338475 w 541728"/>
              <a:gd name="connsiteY9" fmla="*/ 637309 h 637309"/>
              <a:gd name="connsiteX10" fmla="*/ 467784 w 541728"/>
              <a:gd name="connsiteY10" fmla="*/ 618836 h 637309"/>
              <a:gd name="connsiteX11" fmla="*/ 495493 w 541728"/>
              <a:gd name="connsiteY11" fmla="*/ 600363 h 637309"/>
              <a:gd name="connsiteX12" fmla="*/ 513966 w 541728"/>
              <a:gd name="connsiteY12" fmla="*/ 572654 h 637309"/>
              <a:gd name="connsiteX13" fmla="*/ 541675 w 541728"/>
              <a:gd name="connsiteY13" fmla="*/ 544945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1728" h="637309">
                <a:moveTo>
                  <a:pt x="430838" y="0"/>
                </a:moveTo>
                <a:cubicBezTo>
                  <a:pt x="292293" y="76970"/>
                  <a:pt x="131155" y="122862"/>
                  <a:pt x="15202" y="230909"/>
                </a:cubicBezTo>
                <a:cubicBezTo>
                  <a:pt x="-20908" y="264557"/>
                  <a:pt x="17769" y="329787"/>
                  <a:pt x="24438" y="378691"/>
                </a:cubicBezTo>
                <a:cubicBezTo>
                  <a:pt x="30091" y="420144"/>
                  <a:pt x="41420" y="431872"/>
                  <a:pt x="61384" y="461818"/>
                </a:cubicBezTo>
                <a:cubicBezTo>
                  <a:pt x="79364" y="515761"/>
                  <a:pt x="56552" y="466223"/>
                  <a:pt x="98329" y="508000"/>
                </a:cubicBezTo>
                <a:cubicBezTo>
                  <a:pt x="106178" y="515849"/>
                  <a:pt x="108448" y="528399"/>
                  <a:pt x="116802" y="535709"/>
                </a:cubicBezTo>
                <a:cubicBezTo>
                  <a:pt x="194454" y="603654"/>
                  <a:pt x="144960" y="554407"/>
                  <a:pt x="199929" y="581891"/>
                </a:cubicBezTo>
                <a:cubicBezTo>
                  <a:pt x="209858" y="586855"/>
                  <a:pt x="217494" y="595855"/>
                  <a:pt x="227638" y="600363"/>
                </a:cubicBezTo>
                <a:cubicBezTo>
                  <a:pt x="227662" y="600373"/>
                  <a:pt x="296900" y="623450"/>
                  <a:pt x="310766" y="628072"/>
                </a:cubicBezTo>
                <a:lnTo>
                  <a:pt x="338475" y="637309"/>
                </a:lnTo>
                <a:cubicBezTo>
                  <a:pt x="364424" y="634950"/>
                  <a:pt x="432248" y="636604"/>
                  <a:pt x="467784" y="618836"/>
                </a:cubicBezTo>
                <a:cubicBezTo>
                  <a:pt x="477713" y="613872"/>
                  <a:pt x="486257" y="606521"/>
                  <a:pt x="495493" y="600363"/>
                </a:cubicBezTo>
                <a:cubicBezTo>
                  <a:pt x="501651" y="591127"/>
                  <a:pt x="506117" y="580503"/>
                  <a:pt x="513966" y="572654"/>
                </a:cubicBezTo>
                <a:cubicBezTo>
                  <a:pt x="544237" y="542383"/>
                  <a:pt x="541675" y="568080"/>
                  <a:pt x="541675" y="54494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160841" y="0"/>
            <a:ext cx="40311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188353" y="89508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.</a:t>
            </a:r>
            <a:r>
              <a:rPr lang="en-US" altLang="ko-KR" sz="900" b="1" dirty="0" smtClean="0">
                <a:solidFill>
                  <a:schemeClr val="bg1"/>
                </a:solidFill>
              </a:rPr>
              <a:t>top-header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position: fixed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top: 0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width: 100%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149952" y="820388"/>
            <a:ext cx="2085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.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header__top</a:t>
            </a:r>
            <a:r>
              <a:rPr lang="en-US" altLang="ko-KR" sz="9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header__bottom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9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dispaly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: flex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flex-direction: row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justify-content: space-between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26785" y="4831009"/>
            <a:ext cx="334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&lt;div .</a:t>
            </a:r>
            <a:r>
              <a:rPr lang="en-US" altLang="ko-KR" sz="1600" b="1" dirty="0" err="1" smtClean="0"/>
              <a:t>header__column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67" name="자유형 66"/>
          <p:cNvSpPr/>
          <p:nvPr/>
        </p:nvSpPr>
        <p:spPr>
          <a:xfrm>
            <a:off x="147782" y="720436"/>
            <a:ext cx="3759200" cy="4572000"/>
          </a:xfrm>
          <a:custGeom>
            <a:avLst/>
            <a:gdLst>
              <a:gd name="connsiteX0" fmla="*/ 665018 w 3759200"/>
              <a:gd name="connsiteY0" fmla="*/ 0 h 4572000"/>
              <a:gd name="connsiteX1" fmla="*/ 73891 w 3759200"/>
              <a:gd name="connsiteY1" fmla="*/ 849746 h 4572000"/>
              <a:gd name="connsiteX2" fmla="*/ 64654 w 3759200"/>
              <a:gd name="connsiteY2" fmla="*/ 979055 h 4572000"/>
              <a:gd name="connsiteX3" fmla="*/ 55418 w 3759200"/>
              <a:gd name="connsiteY3" fmla="*/ 1006764 h 4572000"/>
              <a:gd name="connsiteX4" fmla="*/ 46182 w 3759200"/>
              <a:gd name="connsiteY4" fmla="*/ 1052946 h 4572000"/>
              <a:gd name="connsiteX5" fmla="*/ 18473 w 3759200"/>
              <a:gd name="connsiteY5" fmla="*/ 1219200 h 4572000"/>
              <a:gd name="connsiteX6" fmla="*/ 0 w 3759200"/>
              <a:gd name="connsiteY6" fmla="*/ 1468582 h 4572000"/>
              <a:gd name="connsiteX7" fmla="*/ 18473 w 3759200"/>
              <a:gd name="connsiteY7" fmla="*/ 1930400 h 4572000"/>
              <a:gd name="connsiteX8" fmla="*/ 36945 w 3759200"/>
              <a:gd name="connsiteY8" fmla="*/ 2161309 h 4572000"/>
              <a:gd name="connsiteX9" fmla="*/ 46182 w 3759200"/>
              <a:gd name="connsiteY9" fmla="*/ 2687782 h 4572000"/>
              <a:gd name="connsiteX10" fmla="*/ 55418 w 3759200"/>
              <a:gd name="connsiteY10" fmla="*/ 2743200 h 4572000"/>
              <a:gd name="connsiteX11" fmla="*/ 64654 w 3759200"/>
              <a:gd name="connsiteY11" fmla="*/ 2826328 h 4572000"/>
              <a:gd name="connsiteX12" fmla="*/ 83127 w 3759200"/>
              <a:gd name="connsiteY12" fmla="*/ 2992582 h 4572000"/>
              <a:gd name="connsiteX13" fmla="*/ 101600 w 3759200"/>
              <a:gd name="connsiteY13" fmla="*/ 3103419 h 4572000"/>
              <a:gd name="connsiteX14" fmla="*/ 110836 w 3759200"/>
              <a:gd name="connsiteY14" fmla="*/ 3131128 h 4572000"/>
              <a:gd name="connsiteX15" fmla="*/ 120073 w 3759200"/>
              <a:gd name="connsiteY15" fmla="*/ 3195782 h 4572000"/>
              <a:gd name="connsiteX16" fmla="*/ 147782 w 3759200"/>
              <a:gd name="connsiteY16" fmla="*/ 3260437 h 4572000"/>
              <a:gd name="connsiteX17" fmla="*/ 175491 w 3759200"/>
              <a:gd name="connsiteY17" fmla="*/ 3325091 h 4572000"/>
              <a:gd name="connsiteX18" fmla="*/ 230909 w 3759200"/>
              <a:gd name="connsiteY18" fmla="*/ 3454400 h 4572000"/>
              <a:gd name="connsiteX19" fmla="*/ 258618 w 3759200"/>
              <a:gd name="connsiteY19" fmla="*/ 3528291 h 4572000"/>
              <a:gd name="connsiteX20" fmla="*/ 286327 w 3759200"/>
              <a:gd name="connsiteY20" fmla="*/ 3565237 h 4572000"/>
              <a:gd name="connsiteX21" fmla="*/ 304800 w 3759200"/>
              <a:gd name="connsiteY21" fmla="*/ 3611419 h 4572000"/>
              <a:gd name="connsiteX22" fmla="*/ 314036 w 3759200"/>
              <a:gd name="connsiteY22" fmla="*/ 3639128 h 4572000"/>
              <a:gd name="connsiteX23" fmla="*/ 341745 w 3759200"/>
              <a:gd name="connsiteY23" fmla="*/ 3676073 h 4572000"/>
              <a:gd name="connsiteX24" fmla="*/ 360218 w 3759200"/>
              <a:gd name="connsiteY24" fmla="*/ 3703782 h 4572000"/>
              <a:gd name="connsiteX25" fmla="*/ 397163 w 3759200"/>
              <a:gd name="connsiteY25" fmla="*/ 3768437 h 4572000"/>
              <a:gd name="connsiteX26" fmla="*/ 415636 w 3759200"/>
              <a:gd name="connsiteY26" fmla="*/ 3796146 h 4572000"/>
              <a:gd name="connsiteX27" fmla="*/ 434109 w 3759200"/>
              <a:gd name="connsiteY27" fmla="*/ 3833091 h 4572000"/>
              <a:gd name="connsiteX28" fmla="*/ 461818 w 3759200"/>
              <a:gd name="connsiteY28" fmla="*/ 3860800 h 4572000"/>
              <a:gd name="connsiteX29" fmla="*/ 489527 w 3759200"/>
              <a:gd name="connsiteY29" fmla="*/ 3897746 h 4572000"/>
              <a:gd name="connsiteX30" fmla="*/ 517236 w 3759200"/>
              <a:gd name="connsiteY30" fmla="*/ 3925455 h 4572000"/>
              <a:gd name="connsiteX31" fmla="*/ 535709 w 3759200"/>
              <a:gd name="connsiteY31" fmla="*/ 3953164 h 4572000"/>
              <a:gd name="connsiteX32" fmla="*/ 591127 w 3759200"/>
              <a:gd name="connsiteY32" fmla="*/ 3999346 h 4572000"/>
              <a:gd name="connsiteX33" fmla="*/ 609600 w 3759200"/>
              <a:gd name="connsiteY33" fmla="*/ 4027055 h 4572000"/>
              <a:gd name="connsiteX34" fmla="*/ 637309 w 3759200"/>
              <a:gd name="connsiteY34" fmla="*/ 4045528 h 4572000"/>
              <a:gd name="connsiteX35" fmla="*/ 674254 w 3759200"/>
              <a:gd name="connsiteY35" fmla="*/ 4073237 h 4572000"/>
              <a:gd name="connsiteX36" fmla="*/ 775854 w 3759200"/>
              <a:gd name="connsiteY36" fmla="*/ 4156364 h 4572000"/>
              <a:gd name="connsiteX37" fmla="*/ 822036 w 3759200"/>
              <a:gd name="connsiteY37" fmla="*/ 4184073 h 4572000"/>
              <a:gd name="connsiteX38" fmla="*/ 905163 w 3759200"/>
              <a:gd name="connsiteY38" fmla="*/ 4239491 h 4572000"/>
              <a:gd name="connsiteX39" fmla="*/ 951345 w 3759200"/>
              <a:gd name="connsiteY39" fmla="*/ 4257964 h 4572000"/>
              <a:gd name="connsiteX40" fmla="*/ 988291 w 3759200"/>
              <a:gd name="connsiteY40" fmla="*/ 4285673 h 4572000"/>
              <a:gd name="connsiteX41" fmla="*/ 1034473 w 3759200"/>
              <a:gd name="connsiteY41" fmla="*/ 4313382 h 4572000"/>
              <a:gd name="connsiteX42" fmla="*/ 1089891 w 3759200"/>
              <a:gd name="connsiteY42" fmla="*/ 4341091 h 4572000"/>
              <a:gd name="connsiteX43" fmla="*/ 1173018 w 3759200"/>
              <a:gd name="connsiteY43" fmla="*/ 4368800 h 4572000"/>
              <a:gd name="connsiteX44" fmla="*/ 1265382 w 3759200"/>
              <a:gd name="connsiteY44" fmla="*/ 4414982 h 4572000"/>
              <a:gd name="connsiteX45" fmla="*/ 1468582 w 3759200"/>
              <a:gd name="connsiteY45" fmla="*/ 4470400 h 4572000"/>
              <a:gd name="connsiteX46" fmla="*/ 1662545 w 3759200"/>
              <a:gd name="connsiteY46" fmla="*/ 4516582 h 4572000"/>
              <a:gd name="connsiteX47" fmla="*/ 1865745 w 3759200"/>
              <a:gd name="connsiteY47" fmla="*/ 4544291 h 4572000"/>
              <a:gd name="connsiteX48" fmla="*/ 2309091 w 3759200"/>
              <a:gd name="connsiteY48" fmla="*/ 4572000 h 4572000"/>
              <a:gd name="connsiteX49" fmla="*/ 3029527 w 3759200"/>
              <a:gd name="connsiteY49" fmla="*/ 4553528 h 4572000"/>
              <a:gd name="connsiteX50" fmla="*/ 3398982 w 3759200"/>
              <a:gd name="connsiteY50" fmla="*/ 4507346 h 4572000"/>
              <a:gd name="connsiteX51" fmla="*/ 3528291 w 3759200"/>
              <a:gd name="connsiteY51" fmla="*/ 4488873 h 4572000"/>
              <a:gd name="connsiteX52" fmla="*/ 3620654 w 3759200"/>
              <a:gd name="connsiteY52" fmla="*/ 4451928 h 4572000"/>
              <a:gd name="connsiteX53" fmla="*/ 3629891 w 3759200"/>
              <a:gd name="connsiteY53" fmla="*/ 4414982 h 4572000"/>
              <a:gd name="connsiteX54" fmla="*/ 3703782 w 3759200"/>
              <a:gd name="connsiteY54" fmla="*/ 4350328 h 4572000"/>
              <a:gd name="connsiteX55" fmla="*/ 3759200 w 3759200"/>
              <a:gd name="connsiteY55" fmla="*/ 4331855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59200" h="4572000">
                <a:moveTo>
                  <a:pt x="665018" y="0"/>
                </a:moveTo>
                <a:cubicBezTo>
                  <a:pt x="467976" y="283249"/>
                  <a:pt x="254263" y="555601"/>
                  <a:pt x="73891" y="849746"/>
                </a:cubicBezTo>
                <a:cubicBezTo>
                  <a:pt x="51301" y="886584"/>
                  <a:pt x="69703" y="936138"/>
                  <a:pt x="64654" y="979055"/>
                </a:cubicBezTo>
                <a:cubicBezTo>
                  <a:pt x="63516" y="988724"/>
                  <a:pt x="57779" y="997319"/>
                  <a:pt x="55418" y="1006764"/>
                </a:cubicBezTo>
                <a:cubicBezTo>
                  <a:pt x="51611" y="1021994"/>
                  <a:pt x="48511" y="1037421"/>
                  <a:pt x="46182" y="1052946"/>
                </a:cubicBezTo>
                <a:cubicBezTo>
                  <a:pt x="21932" y="1214613"/>
                  <a:pt x="43380" y="1144476"/>
                  <a:pt x="18473" y="1219200"/>
                </a:cubicBezTo>
                <a:cubicBezTo>
                  <a:pt x="12592" y="1283885"/>
                  <a:pt x="0" y="1411780"/>
                  <a:pt x="0" y="1468582"/>
                </a:cubicBezTo>
                <a:cubicBezTo>
                  <a:pt x="0" y="1995370"/>
                  <a:pt x="1223" y="1671646"/>
                  <a:pt x="18473" y="1930400"/>
                </a:cubicBezTo>
                <a:cubicBezTo>
                  <a:pt x="33237" y="2151856"/>
                  <a:pt x="16627" y="2039394"/>
                  <a:pt x="36945" y="2161309"/>
                </a:cubicBezTo>
                <a:cubicBezTo>
                  <a:pt x="40024" y="2336800"/>
                  <a:pt x="40613" y="2512352"/>
                  <a:pt x="46182" y="2687782"/>
                </a:cubicBezTo>
                <a:cubicBezTo>
                  <a:pt x="46776" y="2706500"/>
                  <a:pt x="52943" y="2724637"/>
                  <a:pt x="55418" y="2743200"/>
                </a:cubicBezTo>
                <a:cubicBezTo>
                  <a:pt x="59103" y="2770835"/>
                  <a:pt x="62239" y="2798553"/>
                  <a:pt x="64654" y="2826328"/>
                </a:cubicBezTo>
                <a:cubicBezTo>
                  <a:pt x="95802" y="3184523"/>
                  <a:pt x="57240" y="2850197"/>
                  <a:pt x="83127" y="2992582"/>
                </a:cubicBezTo>
                <a:cubicBezTo>
                  <a:pt x="93556" y="3049946"/>
                  <a:pt x="88833" y="3052354"/>
                  <a:pt x="101600" y="3103419"/>
                </a:cubicBezTo>
                <a:cubicBezTo>
                  <a:pt x="103961" y="3112864"/>
                  <a:pt x="107757" y="3121892"/>
                  <a:pt x="110836" y="3131128"/>
                </a:cubicBezTo>
                <a:cubicBezTo>
                  <a:pt x="113915" y="3152679"/>
                  <a:pt x="115803" y="3174435"/>
                  <a:pt x="120073" y="3195782"/>
                </a:cubicBezTo>
                <a:cubicBezTo>
                  <a:pt x="125109" y="3220964"/>
                  <a:pt x="137052" y="3236831"/>
                  <a:pt x="147782" y="3260437"/>
                </a:cubicBezTo>
                <a:cubicBezTo>
                  <a:pt x="157485" y="3281783"/>
                  <a:pt x="167258" y="3303137"/>
                  <a:pt x="175491" y="3325091"/>
                </a:cubicBezTo>
                <a:cubicBezTo>
                  <a:pt x="220006" y="3443798"/>
                  <a:pt x="181332" y="3371773"/>
                  <a:pt x="230909" y="3454400"/>
                </a:cubicBezTo>
                <a:cubicBezTo>
                  <a:pt x="239774" y="3489862"/>
                  <a:pt x="238492" y="3496089"/>
                  <a:pt x="258618" y="3528291"/>
                </a:cubicBezTo>
                <a:cubicBezTo>
                  <a:pt x="266777" y="3541345"/>
                  <a:pt x="278851" y="3551780"/>
                  <a:pt x="286327" y="3565237"/>
                </a:cubicBezTo>
                <a:cubicBezTo>
                  <a:pt x="294379" y="3579730"/>
                  <a:pt x="298978" y="3595895"/>
                  <a:pt x="304800" y="3611419"/>
                </a:cubicBezTo>
                <a:cubicBezTo>
                  <a:pt x="308218" y="3620535"/>
                  <a:pt x="309206" y="3630675"/>
                  <a:pt x="314036" y="3639128"/>
                </a:cubicBezTo>
                <a:cubicBezTo>
                  <a:pt x="321673" y="3652494"/>
                  <a:pt x="332797" y="3663547"/>
                  <a:pt x="341745" y="3676073"/>
                </a:cubicBezTo>
                <a:cubicBezTo>
                  <a:pt x="348197" y="3685106"/>
                  <a:pt x="354507" y="3694263"/>
                  <a:pt x="360218" y="3703782"/>
                </a:cubicBezTo>
                <a:cubicBezTo>
                  <a:pt x="372989" y="3725067"/>
                  <a:pt x="384392" y="3747152"/>
                  <a:pt x="397163" y="3768437"/>
                </a:cubicBezTo>
                <a:cubicBezTo>
                  <a:pt x="402874" y="3777956"/>
                  <a:pt x="410128" y="3786508"/>
                  <a:pt x="415636" y="3796146"/>
                </a:cubicBezTo>
                <a:cubicBezTo>
                  <a:pt x="422467" y="3808100"/>
                  <a:pt x="426106" y="3821887"/>
                  <a:pt x="434109" y="3833091"/>
                </a:cubicBezTo>
                <a:cubicBezTo>
                  <a:pt x="441701" y="3843720"/>
                  <a:pt x="453317" y="3850882"/>
                  <a:pt x="461818" y="3860800"/>
                </a:cubicBezTo>
                <a:cubicBezTo>
                  <a:pt x="471836" y="3872488"/>
                  <a:pt x="479509" y="3886058"/>
                  <a:pt x="489527" y="3897746"/>
                </a:cubicBezTo>
                <a:cubicBezTo>
                  <a:pt x="498028" y="3907664"/>
                  <a:pt x="508874" y="3915420"/>
                  <a:pt x="517236" y="3925455"/>
                </a:cubicBezTo>
                <a:cubicBezTo>
                  <a:pt x="524343" y="3933983"/>
                  <a:pt x="527860" y="3945315"/>
                  <a:pt x="535709" y="3953164"/>
                </a:cubicBezTo>
                <a:cubicBezTo>
                  <a:pt x="552712" y="3970167"/>
                  <a:pt x="574124" y="3982343"/>
                  <a:pt x="591127" y="3999346"/>
                </a:cubicBezTo>
                <a:cubicBezTo>
                  <a:pt x="598976" y="4007195"/>
                  <a:pt x="601751" y="4019206"/>
                  <a:pt x="609600" y="4027055"/>
                </a:cubicBezTo>
                <a:cubicBezTo>
                  <a:pt x="617449" y="4034904"/>
                  <a:pt x="628276" y="4039076"/>
                  <a:pt x="637309" y="4045528"/>
                </a:cubicBezTo>
                <a:cubicBezTo>
                  <a:pt x="649835" y="4054476"/>
                  <a:pt x="662340" y="4063489"/>
                  <a:pt x="674254" y="4073237"/>
                </a:cubicBezTo>
                <a:cubicBezTo>
                  <a:pt x="709721" y="4102256"/>
                  <a:pt x="738369" y="4131374"/>
                  <a:pt x="775854" y="4156364"/>
                </a:cubicBezTo>
                <a:cubicBezTo>
                  <a:pt x="790791" y="4166322"/>
                  <a:pt x="807099" y="4174115"/>
                  <a:pt x="822036" y="4184073"/>
                </a:cubicBezTo>
                <a:cubicBezTo>
                  <a:pt x="868442" y="4215010"/>
                  <a:pt x="851497" y="4212658"/>
                  <a:pt x="905163" y="4239491"/>
                </a:cubicBezTo>
                <a:cubicBezTo>
                  <a:pt x="919992" y="4246906"/>
                  <a:pt x="936852" y="4249912"/>
                  <a:pt x="951345" y="4257964"/>
                </a:cubicBezTo>
                <a:cubicBezTo>
                  <a:pt x="964802" y="4265440"/>
                  <a:pt x="975482" y="4277134"/>
                  <a:pt x="988291" y="4285673"/>
                </a:cubicBezTo>
                <a:cubicBezTo>
                  <a:pt x="1003228" y="4295631"/>
                  <a:pt x="1018713" y="4304786"/>
                  <a:pt x="1034473" y="4313382"/>
                </a:cubicBezTo>
                <a:cubicBezTo>
                  <a:pt x="1052604" y="4323272"/>
                  <a:pt x="1070715" y="4333420"/>
                  <a:pt x="1089891" y="4341091"/>
                </a:cubicBezTo>
                <a:cubicBezTo>
                  <a:pt x="1217854" y="4392277"/>
                  <a:pt x="1017179" y="4296076"/>
                  <a:pt x="1173018" y="4368800"/>
                </a:cubicBezTo>
                <a:cubicBezTo>
                  <a:pt x="1204211" y="4383356"/>
                  <a:pt x="1233743" y="4401422"/>
                  <a:pt x="1265382" y="4414982"/>
                </a:cubicBezTo>
                <a:cubicBezTo>
                  <a:pt x="1396064" y="4470989"/>
                  <a:pt x="1334648" y="4438511"/>
                  <a:pt x="1468582" y="4470400"/>
                </a:cubicBezTo>
                <a:cubicBezTo>
                  <a:pt x="1639992" y="4511211"/>
                  <a:pt x="1479977" y="4488920"/>
                  <a:pt x="1662545" y="4516582"/>
                </a:cubicBezTo>
                <a:cubicBezTo>
                  <a:pt x="1730134" y="4526823"/>
                  <a:pt x="1797687" y="4537870"/>
                  <a:pt x="1865745" y="4544291"/>
                </a:cubicBezTo>
                <a:cubicBezTo>
                  <a:pt x="1920050" y="4549414"/>
                  <a:pt x="2212473" y="4566317"/>
                  <a:pt x="2309091" y="4572000"/>
                </a:cubicBezTo>
                <a:lnTo>
                  <a:pt x="3029527" y="4553528"/>
                </a:lnTo>
                <a:cubicBezTo>
                  <a:pt x="3200494" y="4546689"/>
                  <a:pt x="3238486" y="4532424"/>
                  <a:pt x="3398982" y="4507346"/>
                </a:cubicBezTo>
                <a:cubicBezTo>
                  <a:pt x="3442001" y="4500624"/>
                  <a:pt x="3485188" y="4495031"/>
                  <a:pt x="3528291" y="4488873"/>
                </a:cubicBezTo>
                <a:cubicBezTo>
                  <a:pt x="3559079" y="4476558"/>
                  <a:pt x="3593837" y="4471431"/>
                  <a:pt x="3620654" y="4451928"/>
                </a:cubicBezTo>
                <a:cubicBezTo>
                  <a:pt x="3630920" y="4444462"/>
                  <a:pt x="3626243" y="4427141"/>
                  <a:pt x="3629891" y="4414982"/>
                </a:cubicBezTo>
                <a:cubicBezTo>
                  <a:pt x="3651718" y="4342225"/>
                  <a:pt x="3631625" y="4362353"/>
                  <a:pt x="3703782" y="4350328"/>
                </a:cubicBezTo>
                <a:lnTo>
                  <a:pt x="3759200" y="4331855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160841" y="1605200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.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header__column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width: 33%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225497" y="212081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.header__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column:last-child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text-align: right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277023" y="2594036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.header__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column:nth-child</a:t>
            </a:r>
            <a:r>
              <a:rPr lang="en-US" altLang="ko-KR" sz="900" b="1" dirty="0" smtClean="0">
                <a:solidFill>
                  <a:schemeClr val="bg1"/>
                </a:solidFill>
              </a:rPr>
              <a:t>(2)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text-align: center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242791" y="3207794"/>
            <a:ext cx="21579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.tab-bar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position: fixed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bottom: 0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display: flex;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justify-content: </a:t>
            </a:r>
            <a:r>
              <a:rPr lang="en-US" altLang="ko-KR" sz="9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spapce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-between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width: 100%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307983" y="4185197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.tab-</a:t>
            </a:r>
            <a:r>
              <a:rPr lang="en-US" altLang="ko-KR" sz="9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bar__tab</a:t>
            </a:r>
            <a:endParaRPr lang="en-US" altLang="ko-KR" sz="9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display: flex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flex-direction: column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align-items: center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40096" y="5964395"/>
            <a:ext cx="600022" cy="292624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348771" y="5000286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.search-bar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position: relative (</a:t>
            </a:r>
            <a:r>
              <a:rPr lang="ko-KR" altLang="en-US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돋보기 아이콘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position: absolute)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337973" y="5429791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.search-bar input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box-sizing: border-box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width: 100%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padding: 5px 7px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0280957" y="129323"/>
            <a:ext cx="14109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9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friends__section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-row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display: flex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align-items: center</a:t>
            </a:r>
          </a:p>
        </p:txBody>
      </p:sp>
      <p:sp>
        <p:nvSpPr>
          <p:cNvPr id="77" name="타원 76"/>
          <p:cNvSpPr/>
          <p:nvPr/>
        </p:nvSpPr>
        <p:spPr>
          <a:xfrm>
            <a:off x="958936" y="2863638"/>
            <a:ext cx="2906803" cy="291482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647266" y="3440732"/>
            <a:ext cx="392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&lt;section .</a:t>
            </a:r>
            <a:r>
              <a:rPr lang="en-US" altLang="ko-KR" sz="1600" b="1" dirty="0" err="1" smtClean="0"/>
              <a:t>friends__section</a:t>
            </a:r>
            <a:r>
              <a:rPr lang="en-US" altLang="ko-KR" sz="1600" b="1" dirty="0" smtClean="0"/>
              <a:t>-column &gt;</a:t>
            </a:r>
            <a:endParaRPr lang="ko-KR" altLang="en-US" sz="1600" b="1" dirty="0"/>
          </a:p>
        </p:txBody>
      </p:sp>
      <p:sp>
        <p:nvSpPr>
          <p:cNvPr id="79" name="자유형 78"/>
          <p:cNvSpPr/>
          <p:nvPr/>
        </p:nvSpPr>
        <p:spPr>
          <a:xfrm>
            <a:off x="2798618" y="3195782"/>
            <a:ext cx="1911927" cy="471377"/>
          </a:xfrm>
          <a:custGeom>
            <a:avLst/>
            <a:gdLst>
              <a:gd name="connsiteX0" fmla="*/ 0 w 1911927"/>
              <a:gd name="connsiteY0" fmla="*/ 0 h 471377"/>
              <a:gd name="connsiteX1" fmla="*/ 27709 w 1911927"/>
              <a:gd name="connsiteY1" fmla="*/ 101600 h 471377"/>
              <a:gd name="connsiteX2" fmla="*/ 1773382 w 1911927"/>
              <a:gd name="connsiteY2" fmla="*/ 461818 h 471377"/>
              <a:gd name="connsiteX3" fmla="*/ 1801091 w 1911927"/>
              <a:gd name="connsiteY3" fmla="*/ 452582 h 471377"/>
              <a:gd name="connsiteX4" fmla="*/ 1911927 w 1911927"/>
              <a:gd name="connsiteY4" fmla="*/ 443345 h 47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27" h="471377">
                <a:moveTo>
                  <a:pt x="0" y="0"/>
                </a:moveTo>
                <a:cubicBezTo>
                  <a:pt x="9236" y="33867"/>
                  <a:pt x="-5189" y="89353"/>
                  <a:pt x="27709" y="101600"/>
                </a:cubicBezTo>
                <a:cubicBezTo>
                  <a:pt x="1163213" y="524305"/>
                  <a:pt x="938934" y="476989"/>
                  <a:pt x="1773382" y="461818"/>
                </a:cubicBezTo>
                <a:cubicBezTo>
                  <a:pt x="1782618" y="458739"/>
                  <a:pt x="1791544" y="454491"/>
                  <a:pt x="1801091" y="452582"/>
                </a:cubicBezTo>
                <a:cubicBezTo>
                  <a:pt x="1858161" y="441168"/>
                  <a:pt x="1860114" y="443345"/>
                  <a:pt x="1911927" y="44334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0197074" y="879380"/>
            <a:ext cx="20858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9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friends__section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-column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display: flex</a:t>
            </a:r>
          </a:p>
          <a:p>
            <a:r>
              <a:rPr lang="en-US" altLang="ko-KR" sz="9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justify-content: space-between</a:t>
            </a:r>
          </a:p>
        </p:txBody>
      </p:sp>
    </p:spTree>
    <p:extLst>
      <p:ext uri="{BB962C8B-B14F-4D97-AF65-F5344CB8AC3E}">
        <p14:creationId xmlns:p14="http://schemas.microsoft.com/office/powerpoint/2010/main" val="22572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277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parkoon</dc:creator>
  <cp:lastModifiedBy>parkoon</cp:lastModifiedBy>
  <cp:revision>6</cp:revision>
  <dcterms:created xsi:type="dcterms:W3CDTF">2018-10-23T03:11:47Z</dcterms:created>
  <dcterms:modified xsi:type="dcterms:W3CDTF">2018-10-23T04:02:25Z</dcterms:modified>
</cp:coreProperties>
</file>