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0.xml.rels" ContentType="application/vnd.openxmlformats-package.relationships+xml"/>
  <Override PartName="/ppt/slides/_rels/slide17.xml.rels" ContentType="application/vnd.openxmlformats-package.relationships+xml"/>
  <Override PartName="/ppt/slides/_rels/slide9.xml.rels" ContentType="application/vnd.openxmlformats-package.relationships+xml"/>
  <Override PartName="/ppt/slides/_rels/slide24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23.xml.rels" ContentType="application/vnd.openxmlformats-package.relationships+xml"/>
  <Override PartName="/ppt/slides/_rels/slide1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11.xml.rels" ContentType="application/vnd.openxmlformats-package.relationships+xml"/>
  <Override PartName="/ppt/slides/_rels/slide18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19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22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slide22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23.xml" ContentType="application/vnd.openxmlformats-officedocument.presentationml.slide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slides/slide2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_rels/presentation.xml.rels" ContentType="application/vnd.openxmlformats-package.relationships+xml"/>
  <Override PartName="/ppt/media/image9.png" ContentType="image/png"/>
  <Override PartName="/ppt/media/image10.png" ContentType="image/png"/>
  <Override PartName="/ppt/media/image23.png" ContentType="image/png"/>
  <Override PartName="/ppt/media/image8.png" ContentType="image/png"/>
  <Override PartName="/ppt/media/image1.png" ContentType="image/png"/>
  <Override PartName="/ppt/media/image6.png" ContentType="image/png"/>
  <Override PartName="/ppt/media/image21.png" ContentType="image/png"/>
  <Override PartName="/ppt/media/image2.png" ContentType="image/png"/>
  <Override PartName="/ppt/media/image7.png" ContentType="image/png"/>
  <Override PartName="/ppt/media/image22.png" ContentType="image/png"/>
  <Override PartName="/ppt/media/image3.png" ContentType="image/png"/>
  <Override PartName="/ppt/media/image4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5.png" ContentType="image/png"/>
  <Override PartName="/ppt/media/image20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A13BA836-CCA9-4928-ABA1-3A07A1B3EE0F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slideLayout" Target="../slideLayouts/slideLayout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slideLayout" Target="../slideLayouts/slideLayout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png"/><Relationship Id="rId3" Type="http://schemas.openxmlformats.org/officeDocument/2006/relationships/slideLayout" Target="../slideLayouts/slideLayout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 – project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Make LC-2K Assembler , Simulator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LC-2K ISA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3" name="" descr=""/>
          <p:cNvPicPr/>
          <p:nvPr/>
        </p:nvPicPr>
        <p:blipFill>
          <a:blip r:embed="rId1"/>
          <a:stretch/>
        </p:blipFill>
        <p:spPr>
          <a:xfrm>
            <a:off x="113040" y="2286000"/>
            <a:ext cx="9671040" cy="2973600"/>
          </a:xfrm>
          <a:prstGeom prst="rect">
            <a:avLst/>
          </a:prstGeom>
          <a:ln>
            <a:noFill/>
          </a:ln>
        </p:spPr>
      </p:pic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LC-2K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Make Assembler (40%)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Make Simulator (40%)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Multiplication (20%)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1. Make Assembler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TextShape 2"/>
          <p:cNvSpPr txBox="1"/>
          <p:nvPr/>
        </p:nvSpPr>
        <p:spPr>
          <a:xfrm>
            <a:off x="54864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Write program to take an assembly-language and translate it into machine code.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And you need to translate symbolic name for address into numeric Values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Assembly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TextShape 2"/>
          <p:cNvSpPr txBox="1"/>
          <p:nvPr/>
        </p:nvSpPr>
        <p:spPr>
          <a:xfrm>
            <a:off x="274320" y="2207520"/>
            <a:ext cx="9523440" cy="1175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Label&lt;white&gt;instruction&lt;withe&gt;field0&lt;white&gt;field1&lt;white&gt;field2&lt;white&gt;comments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1"/>
          <a:stretch/>
        </p:blipFill>
        <p:spPr>
          <a:xfrm>
            <a:off x="822960" y="3657600"/>
            <a:ext cx="8138160" cy="457200"/>
          </a:xfrm>
          <a:prstGeom prst="rect">
            <a:avLst/>
          </a:prstGeom>
          <a:ln>
            <a:noFill/>
          </a:ln>
        </p:spPr>
      </p:pic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Assembly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Label is Optional (the white space following the label field is required)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Label’s name has a maximum 6 char and can consist of letters and number but first character must be letter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Unused field should be skip.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Symbolic Address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TextShape 2"/>
          <p:cNvSpPr txBox="1"/>
          <p:nvPr/>
        </p:nvSpPr>
        <p:spPr>
          <a:xfrm>
            <a:off x="822960" y="4023360"/>
            <a:ext cx="8138160" cy="2711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Symbolic address == label , so assembler should compute offset-Field to be equal to the address of the label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.fill →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tells the assembler to put a number into the place where the instruction would normally be stored.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5" name="" descr=""/>
          <p:cNvPicPr/>
          <p:nvPr/>
        </p:nvPicPr>
        <p:blipFill>
          <a:blip r:embed="rId1"/>
          <a:stretch/>
        </p:blipFill>
        <p:spPr>
          <a:xfrm>
            <a:off x="731520" y="1463040"/>
            <a:ext cx="8412480" cy="2459880"/>
          </a:xfrm>
          <a:prstGeom prst="rect">
            <a:avLst/>
          </a:prstGeom>
          <a:ln>
            <a:noFill/>
          </a:ln>
        </p:spPr>
      </p:pic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Make Assembler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7" name="" descr=""/>
          <p:cNvPicPr/>
          <p:nvPr/>
        </p:nvPicPr>
        <p:blipFill>
          <a:blip r:embed="rId1"/>
          <a:stretch/>
        </p:blipFill>
        <p:spPr>
          <a:xfrm>
            <a:off x="1005840" y="1920240"/>
            <a:ext cx="7955280" cy="2577600"/>
          </a:xfrm>
          <a:prstGeom prst="rect">
            <a:avLst/>
          </a:prstGeom>
          <a:ln>
            <a:noFill/>
          </a:ln>
        </p:spPr>
      </p:pic>
      <p:sp>
        <p:nvSpPr>
          <p:cNvPr id="78" name="TextShape 2"/>
          <p:cNvSpPr txBox="1"/>
          <p:nvPr/>
        </p:nvSpPr>
        <p:spPr>
          <a:xfrm>
            <a:off x="3618720" y="5577840"/>
            <a:ext cx="338328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Machine Code.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Line 3"/>
          <p:cNvSpPr/>
          <p:nvPr/>
        </p:nvSpPr>
        <p:spPr>
          <a:xfrm>
            <a:off x="4937760" y="4497840"/>
            <a:ext cx="0" cy="988560"/>
          </a:xfrm>
          <a:prstGeom prst="line">
            <a:avLst/>
          </a:prstGeom>
          <a:ln w="29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0" name="TextShape 4"/>
          <p:cNvSpPr txBox="1"/>
          <p:nvPr/>
        </p:nvSpPr>
        <p:spPr>
          <a:xfrm>
            <a:off x="5120640" y="4754880"/>
            <a:ext cx="18288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Assembler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" descr=""/>
          <p:cNvPicPr/>
          <p:nvPr/>
        </p:nvPicPr>
        <p:blipFill>
          <a:blip r:embed="rId1"/>
          <a:stretch/>
        </p:blipFill>
        <p:spPr>
          <a:xfrm>
            <a:off x="7507800" y="4114800"/>
            <a:ext cx="2093400" cy="2743200"/>
          </a:xfrm>
          <a:prstGeom prst="rect">
            <a:avLst/>
          </a:prstGeom>
          <a:ln>
            <a:noFill/>
          </a:ln>
        </p:spPr>
      </p:pic>
      <p:pic>
        <p:nvPicPr>
          <p:cNvPr id="82" name="" descr=""/>
          <p:cNvPicPr/>
          <p:nvPr/>
        </p:nvPicPr>
        <p:blipFill>
          <a:blip r:embed="rId2"/>
          <a:stretch/>
        </p:blipFill>
        <p:spPr>
          <a:xfrm>
            <a:off x="1280160" y="4114800"/>
            <a:ext cx="4776840" cy="2839680"/>
          </a:xfrm>
          <a:prstGeom prst="rect">
            <a:avLst/>
          </a:prstGeom>
          <a:ln>
            <a:noFill/>
          </a:ln>
        </p:spPr>
      </p:pic>
      <p:sp>
        <p:nvSpPr>
          <p:cNvPr id="83" name="CustomShape 1"/>
          <p:cNvSpPr/>
          <p:nvPr/>
        </p:nvSpPr>
        <p:spPr>
          <a:xfrm>
            <a:off x="2926080" y="3108960"/>
            <a:ext cx="3566160" cy="4572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My_Assembler test.as test.mc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4" name="" descr=""/>
          <p:cNvPicPr/>
          <p:nvPr/>
        </p:nvPicPr>
        <p:blipFill>
          <a:blip r:embed="rId3"/>
          <a:stretch/>
        </p:blipFill>
        <p:spPr>
          <a:xfrm>
            <a:off x="0" y="0"/>
            <a:ext cx="7955280" cy="2577600"/>
          </a:xfrm>
          <a:prstGeom prst="rect">
            <a:avLst/>
          </a:prstGeom>
          <a:ln>
            <a:noFill/>
          </a:ln>
        </p:spPr>
      </p:pic>
      <p:sp>
        <p:nvSpPr>
          <p:cNvPr id="85" name="Line 2"/>
          <p:cNvSpPr/>
          <p:nvPr/>
        </p:nvSpPr>
        <p:spPr>
          <a:xfrm>
            <a:off x="4480560" y="2577600"/>
            <a:ext cx="0" cy="531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6" name="Line 3"/>
          <p:cNvSpPr/>
          <p:nvPr/>
        </p:nvSpPr>
        <p:spPr>
          <a:xfrm>
            <a:off x="4480560" y="3566160"/>
            <a:ext cx="0" cy="54864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TextShape 4"/>
          <p:cNvSpPr txBox="1"/>
          <p:nvPr/>
        </p:nvSpPr>
        <p:spPr>
          <a:xfrm>
            <a:off x="8046720" y="731520"/>
            <a:ext cx="146304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test.as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TextShape 5"/>
          <p:cNvSpPr txBox="1"/>
          <p:nvPr/>
        </p:nvSpPr>
        <p:spPr>
          <a:xfrm>
            <a:off x="7866720" y="3683520"/>
            <a:ext cx="146304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test.mc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Make Assembler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640080" y="1828800"/>
            <a:ext cx="9052560" cy="1027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lw 0 1 five →00..00 010 000 001 0000000000000111 → 8454151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        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Unuse    op   regA  regB         offset-field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TextShape 3"/>
          <p:cNvSpPr txBox="1"/>
          <p:nvPr/>
        </p:nvSpPr>
        <p:spPr>
          <a:xfrm>
            <a:off x="640080" y="2945160"/>
            <a:ext cx="9052560" cy="1027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lw 1 2 3 →00..00 010 001 010 0000000000000011 → 9043971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    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Unuse    op   regA  regB         offset-field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TextShape 4"/>
          <p:cNvSpPr txBox="1"/>
          <p:nvPr/>
        </p:nvSpPr>
        <p:spPr>
          <a:xfrm>
            <a:off x="640080" y="4169520"/>
            <a:ext cx="9052560" cy="1027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Add 1 2 1→00..00 000 001 010 00000000000000  01 → 655361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      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Unuse    op   regA  regB        Unuse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dest-reg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Make Assembler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NOTE : implement Error Check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5" name="" descr=""/>
          <p:cNvPicPr/>
          <p:nvPr/>
        </p:nvPicPr>
        <p:blipFill>
          <a:blip r:embed="rId1"/>
          <a:stretch/>
        </p:blipFill>
        <p:spPr>
          <a:xfrm>
            <a:off x="425160" y="5814360"/>
            <a:ext cx="8078760" cy="677880"/>
          </a:xfrm>
          <a:prstGeom prst="rect">
            <a:avLst/>
          </a:prstGeom>
          <a:ln>
            <a:noFill/>
          </a:ln>
        </p:spPr>
      </p:pic>
      <p:pic>
        <p:nvPicPr>
          <p:cNvPr id="96" name="" descr=""/>
          <p:cNvPicPr/>
          <p:nvPr/>
        </p:nvPicPr>
        <p:blipFill>
          <a:blip r:embed="rId2"/>
          <a:stretch/>
        </p:blipFill>
        <p:spPr>
          <a:xfrm>
            <a:off x="640080" y="2359440"/>
            <a:ext cx="7023600" cy="3218400"/>
          </a:xfrm>
          <a:prstGeom prst="rect">
            <a:avLst/>
          </a:prstGeom>
          <a:ln>
            <a:noFill/>
          </a:ln>
        </p:spPr>
      </p:pic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What is LC-2K?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Very simple but enough to solve problem.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Has a 8 register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32-bit computer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65536 word-memory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addresses are Word-addresses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NOTE : reg 0 always contain 0.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Make Simulator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8" name="" descr=""/>
          <p:cNvPicPr/>
          <p:nvPr/>
        </p:nvPicPr>
        <p:blipFill>
          <a:blip r:embed="rId1"/>
          <a:stretch/>
        </p:blipFill>
        <p:spPr>
          <a:xfrm>
            <a:off x="526680" y="1732320"/>
            <a:ext cx="4776840" cy="2839680"/>
          </a:xfrm>
          <a:prstGeom prst="rect">
            <a:avLst/>
          </a:prstGeom>
          <a:ln>
            <a:noFill/>
          </a:ln>
        </p:spPr>
      </p:pic>
      <p:sp>
        <p:nvSpPr>
          <p:cNvPr id="99" name="TextShape 2"/>
          <p:cNvSpPr txBox="1"/>
          <p:nvPr/>
        </p:nvSpPr>
        <p:spPr>
          <a:xfrm>
            <a:off x="182880" y="4754880"/>
            <a:ext cx="6126480" cy="1882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Each program counter(PC) , display memory, reg state , and PC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When initializing simulator , register and PC should be Zero.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And stop when meet halt Inst.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TextShape 3"/>
          <p:cNvSpPr txBox="1"/>
          <p:nvPr/>
        </p:nvSpPr>
        <p:spPr>
          <a:xfrm>
            <a:off x="5212080" y="3311280"/>
            <a:ext cx="283464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./Sim test.mc &gt; Result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Make Simulator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2" name="" descr=""/>
          <p:cNvPicPr/>
          <p:nvPr/>
        </p:nvPicPr>
        <p:blipFill>
          <a:blip r:embed="rId1"/>
          <a:stretch/>
        </p:blipFill>
        <p:spPr>
          <a:xfrm>
            <a:off x="495720" y="1770120"/>
            <a:ext cx="2338920" cy="2265120"/>
          </a:xfrm>
          <a:prstGeom prst="rect">
            <a:avLst/>
          </a:prstGeom>
          <a:ln>
            <a:noFill/>
          </a:ln>
        </p:spPr>
      </p:pic>
      <p:pic>
        <p:nvPicPr>
          <p:cNvPr id="103" name="" descr=""/>
          <p:cNvPicPr/>
          <p:nvPr/>
        </p:nvPicPr>
        <p:blipFill>
          <a:blip r:embed="rId2"/>
          <a:stretch/>
        </p:blipFill>
        <p:spPr>
          <a:xfrm>
            <a:off x="5303520" y="1645920"/>
            <a:ext cx="4314600" cy="5212080"/>
          </a:xfrm>
          <a:prstGeom prst="rect">
            <a:avLst/>
          </a:prstGeom>
          <a:ln>
            <a:noFill/>
          </a:ln>
        </p:spPr>
      </p:pic>
      <p:sp>
        <p:nvSpPr>
          <p:cNvPr id="104" name="TextShape 2"/>
          <p:cNvSpPr txBox="1"/>
          <p:nvPr/>
        </p:nvSpPr>
        <p:spPr>
          <a:xfrm>
            <a:off x="640080" y="4206240"/>
            <a:ext cx="192024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test.mc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TextShape 3"/>
          <p:cNvSpPr txBox="1"/>
          <p:nvPr/>
        </p:nvSpPr>
        <p:spPr>
          <a:xfrm>
            <a:off x="1188720" y="5577840"/>
            <a:ext cx="283464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./sim test.mc &gt; Result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Line 4"/>
          <p:cNvSpPr/>
          <p:nvPr/>
        </p:nvSpPr>
        <p:spPr>
          <a:xfrm>
            <a:off x="1371600" y="4663440"/>
            <a:ext cx="731520" cy="9144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7" name="Line 5"/>
          <p:cNvSpPr/>
          <p:nvPr/>
        </p:nvSpPr>
        <p:spPr>
          <a:xfrm>
            <a:off x="3657600" y="5780160"/>
            <a:ext cx="146304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8" name="TextShape 6"/>
          <p:cNvSpPr txBox="1"/>
          <p:nvPr/>
        </p:nvSpPr>
        <p:spPr>
          <a:xfrm>
            <a:off x="4206240" y="2834640"/>
            <a:ext cx="100584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Result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Make Simulator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0" name="" descr=""/>
          <p:cNvPicPr/>
          <p:nvPr/>
        </p:nvPicPr>
        <p:blipFill>
          <a:blip r:embed="rId1"/>
          <a:stretch/>
        </p:blipFill>
        <p:spPr>
          <a:xfrm>
            <a:off x="504000" y="1749240"/>
            <a:ext cx="4525200" cy="5291640"/>
          </a:xfrm>
          <a:prstGeom prst="rect">
            <a:avLst/>
          </a:prstGeom>
          <a:ln>
            <a:noFill/>
          </a:ln>
        </p:spPr>
      </p:pic>
      <p:pic>
        <p:nvPicPr>
          <p:cNvPr id="111" name="" descr=""/>
          <p:cNvPicPr/>
          <p:nvPr/>
        </p:nvPicPr>
        <p:blipFill>
          <a:blip r:embed="rId2"/>
          <a:stretch/>
        </p:blipFill>
        <p:spPr>
          <a:xfrm>
            <a:off x="5394960" y="1737360"/>
            <a:ext cx="4480560" cy="5263920"/>
          </a:xfrm>
          <a:prstGeom prst="rect">
            <a:avLst/>
          </a:prstGeom>
          <a:ln>
            <a:noFill/>
          </a:ln>
        </p:spPr>
      </p:pic>
    </p:spTree>
  </p:cSld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Make Multiplication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Write Assembly language program to multiply two number ( 32766 * 10838 ).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Input Number by reading memory loaction (Label) called “mcand” and “mplier”.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result should be stored in reg1 when program halt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Note : two input number are at most 15bits and positive number.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 efficient , it must be line &lt;= 50 and Inst &lt;= 1000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More Info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alpha930@naver.com -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최경환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ITBT 701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LC-2K ISA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R-Type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5" name="" descr=""/>
          <p:cNvPicPr/>
          <p:nvPr/>
        </p:nvPicPr>
        <p:blipFill>
          <a:blip r:embed="rId1"/>
          <a:stretch/>
        </p:blipFill>
        <p:spPr>
          <a:xfrm>
            <a:off x="642240" y="2651760"/>
            <a:ext cx="8006760" cy="2743200"/>
          </a:xfrm>
          <a:prstGeom prst="rect">
            <a:avLst/>
          </a:prstGeom>
          <a:ln>
            <a:noFill/>
          </a:ln>
        </p:spPr>
      </p:pic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LC-2K ISA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7" name="" descr=""/>
          <p:cNvPicPr/>
          <p:nvPr/>
        </p:nvPicPr>
        <p:blipFill>
          <a:blip r:embed="rId1"/>
          <a:stretch/>
        </p:blipFill>
        <p:spPr>
          <a:xfrm>
            <a:off x="483120" y="2377440"/>
            <a:ext cx="8935200" cy="3200400"/>
          </a:xfrm>
          <a:prstGeom prst="rect">
            <a:avLst/>
          </a:prstGeom>
          <a:ln>
            <a:noFill/>
          </a:ln>
        </p:spPr>
      </p:pic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LC-2K ISA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I-Type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0" name="" descr=""/>
          <p:cNvPicPr/>
          <p:nvPr/>
        </p:nvPicPr>
        <p:blipFill>
          <a:blip r:embed="rId1"/>
          <a:stretch/>
        </p:blipFill>
        <p:spPr>
          <a:xfrm>
            <a:off x="432720" y="2743200"/>
            <a:ext cx="9717120" cy="2468880"/>
          </a:xfrm>
          <a:prstGeom prst="rect">
            <a:avLst/>
          </a:prstGeom>
          <a:ln>
            <a:noFill/>
          </a:ln>
        </p:spPr>
      </p:pic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LC-2K ISA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3" name="" descr=""/>
          <p:cNvPicPr/>
          <p:nvPr/>
        </p:nvPicPr>
        <p:blipFill>
          <a:blip r:embed="rId1"/>
          <a:stretch/>
        </p:blipFill>
        <p:spPr>
          <a:xfrm>
            <a:off x="182880" y="1463040"/>
            <a:ext cx="9745560" cy="5481720"/>
          </a:xfrm>
          <a:prstGeom prst="rect">
            <a:avLst/>
          </a:prstGeom>
          <a:ln>
            <a:noFill/>
          </a:ln>
        </p:spPr>
      </p:pic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LC-2K ISA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J-Type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6" name="" descr=""/>
          <p:cNvPicPr/>
          <p:nvPr/>
        </p:nvPicPr>
        <p:blipFill>
          <a:blip r:embed="rId1"/>
          <a:stretch/>
        </p:blipFill>
        <p:spPr>
          <a:xfrm>
            <a:off x="869400" y="2560320"/>
            <a:ext cx="6519600" cy="2377440"/>
          </a:xfrm>
          <a:prstGeom prst="rect">
            <a:avLst/>
          </a:prstGeom>
          <a:ln>
            <a:noFill/>
          </a:ln>
        </p:spPr>
      </p:pic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LC-2K ISA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8" name="" descr=""/>
          <p:cNvPicPr/>
          <p:nvPr/>
        </p:nvPicPr>
        <p:blipFill>
          <a:blip r:embed="rId1"/>
          <a:stretch/>
        </p:blipFill>
        <p:spPr>
          <a:xfrm>
            <a:off x="91440" y="2377440"/>
            <a:ext cx="9879120" cy="2907360"/>
          </a:xfrm>
          <a:prstGeom prst="rect">
            <a:avLst/>
          </a:prstGeom>
          <a:ln>
            <a:noFill/>
          </a:ln>
        </p:spPr>
      </p:pic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LC-2K ISA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O-Type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1" name="" descr=""/>
          <p:cNvPicPr/>
          <p:nvPr/>
        </p:nvPicPr>
        <p:blipFill>
          <a:blip r:embed="rId1"/>
          <a:stretch/>
        </p:blipFill>
        <p:spPr>
          <a:xfrm>
            <a:off x="914400" y="2562480"/>
            <a:ext cx="6949440" cy="2100960"/>
          </a:xfrm>
          <a:prstGeom prst="rect">
            <a:avLst/>
          </a:prstGeom>
          <a:ln>
            <a:noFill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2019-04-10T13:57:27Z</dcterms:created>
  <dc:creator/>
  <dc:description/>
  <dc:language>en-US</dc:language>
  <cp:lastModifiedBy/>
  <dcterms:modified xsi:type="dcterms:W3CDTF">2019-04-16T16:08:48Z</dcterms:modified>
  <cp:revision>7</cp:revision>
  <dc:subject/>
  <dc:title/>
</cp:coreProperties>
</file>