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307" r:id="rId2"/>
    <p:sldId id="550" r:id="rId3"/>
    <p:sldId id="567" r:id="rId4"/>
    <p:sldId id="568" r:id="rId5"/>
    <p:sldId id="573" r:id="rId6"/>
    <p:sldId id="572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EC8A62"/>
    <a:srgbClr val="C3EBD4"/>
    <a:srgbClr val="89ADB0"/>
    <a:srgbClr val="A39CC0"/>
    <a:srgbClr val="6C4C13"/>
    <a:srgbClr val="702A40"/>
    <a:srgbClr val="3A3375"/>
    <a:srgbClr val="653E66"/>
    <a:srgbClr val="3A3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08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20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2023. 12. 26.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026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2023. 12. 26.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423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2023. 12. 26.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920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2023. 12. 26.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272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2023. 12. 26.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686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2023. 12. 26.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058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2023. 12. 26.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385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2023. 12. 26.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8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2023. 12. 26.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891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2023. 12. 26.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678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2023. 12. 26.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911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C58F8-F9D5-A14E-83EB-74B7DD907103}" type="datetimeFigureOut">
              <a:rPr kumimoji="1" lang="ko-KR" altLang="en-US" smtClean="0"/>
              <a:t>2023. 12. 26.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144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github.com/kumakuma3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3A0CEA1-1BF7-4D4D-9C48-586B9B1A5A91}"/>
              </a:ext>
            </a:extLst>
          </p:cNvPr>
          <p:cNvSpPr/>
          <p:nvPr/>
        </p:nvSpPr>
        <p:spPr>
          <a:xfrm>
            <a:off x="235570" y="265813"/>
            <a:ext cx="9670430" cy="6361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10" name="대각선 방향의 모서리가 둥근 사각형 14">
            <a:extLst>
              <a:ext uri="{FF2B5EF4-FFF2-40B4-BE49-F238E27FC236}">
                <a16:creationId xmlns:a16="http://schemas.microsoft.com/office/drawing/2014/main" id="{D1C26B7F-EE78-4130-9516-6D9408C003C4}"/>
              </a:ext>
            </a:extLst>
          </p:cNvPr>
          <p:cNvSpPr/>
          <p:nvPr/>
        </p:nvSpPr>
        <p:spPr>
          <a:xfrm>
            <a:off x="6628620" y="4122682"/>
            <a:ext cx="2210164" cy="1546597"/>
          </a:xfrm>
          <a:prstGeom prst="round2Diag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AB326-281E-AF4A-BBED-7D47512632B9}"/>
              </a:ext>
            </a:extLst>
          </p:cNvPr>
          <p:cNvSpPr txBox="1"/>
          <p:nvPr/>
        </p:nvSpPr>
        <p:spPr>
          <a:xfrm>
            <a:off x="1182441" y="1783523"/>
            <a:ext cx="2733184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575" b="1" dirty="0">
                <a:latin typeface="KoreanYNMYTL" panose="02020600000000000000" pitchFamily="18" charset="-127"/>
                <a:ea typeface="KoreanYNMYTL" panose="02020600000000000000" pitchFamily="18" charset="-127"/>
              </a:rPr>
              <a:t>PORTFOLIO</a:t>
            </a:r>
            <a:endParaRPr kumimoji="1" lang="ko-KR" altLang="en-US" sz="3575" b="1" dirty="0">
              <a:latin typeface="KoreanYNMYTL" panose="02020600000000000000" pitchFamily="18" charset="-127"/>
              <a:ea typeface="KoreanYNMYTL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B6F80A-6DC8-814B-A264-A6A5E59695BE}"/>
              </a:ext>
            </a:extLst>
          </p:cNvPr>
          <p:cNvSpPr/>
          <p:nvPr/>
        </p:nvSpPr>
        <p:spPr>
          <a:xfrm>
            <a:off x="1182441" y="2298821"/>
            <a:ext cx="2698031" cy="109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B1CAE1-9264-3742-95EB-8AD113FAE1A0}"/>
              </a:ext>
            </a:extLst>
          </p:cNvPr>
          <p:cNvSpPr txBox="1"/>
          <p:nvPr/>
        </p:nvSpPr>
        <p:spPr>
          <a:xfrm>
            <a:off x="1380071" y="2408694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지원자 </a:t>
            </a:r>
            <a:r>
              <a:rPr kumimoji="1" lang="ko-KR" altLang="en-US" sz="1400" b="1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박성부</a:t>
            </a:r>
            <a:endParaRPr kumimoji="1" lang="ko-KR" altLang="en-US" sz="1200" b="1" dirty="0">
              <a:latin typeface="Arita-dotum(OTF) Medium" panose="02020603020101020101" pitchFamily="18" charset="-127"/>
              <a:ea typeface="Arita-dotum(OTF) Medium" panose="02020603020101020101" pitchFamily="18" charset="-127"/>
            </a:endParaRP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46A20D97-0603-2E49-ACE0-69C21E2CFC9B}"/>
              </a:ext>
            </a:extLst>
          </p:cNvPr>
          <p:cNvCxnSpPr>
            <a:cxnSpLocks/>
          </p:cNvCxnSpPr>
          <p:nvPr/>
        </p:nvCxnSpPr>
        <p:spPr>
          <a:xfrm>
            <a:off x="6487732" y="2986893"/>
            <a:ext cx="0" cy="276947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1438EE-0723-F847-A6AB-BAC57423D7B6}"/>
              </a:ext>
            </a:extLst>
          </p:cNvPr>
          <p:cNvSpPr txBox="1"/>
          <p:nvPr/>
        </p:nvSpPr>
        <p:spPr>
          <a:xfrm>
            <a:off x="6689987" y="4244603"/>
            <a:ext cx="2289679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01. </a:t>
            </a:r>
            <a:r>
              <a:rPr kumimoji="1" lang="ko-KR" altLang="en-US" sz="1400" b="1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인적사항</a:t>
            </a:r>
            <a:endParaRPr kumimoji="1" lang="en-US" altLang="ko-KR" sz="1400" b="1" dirty="0">
              <a:latin typeface="Arita-dotum(OTF) Medium" panose="02020603020101020101" pitchFamily="18" charset="-127"/>
              <a:ea typeface="Arita-dotum(OTF)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02. </a:t>
            </a:r>
            <a:r>
              <a:rPr kumimoji="1" lang="ko-KR" altLang="en-US" sz="1400" b="1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이수 과목</a:t>
            </a:r>
            <a:endParaRPr kumimoji="1" lang="en-US" altLang="ko-KR" sz="1400" b="1" dirty="0">
              <a:latin typeface="Arita-dotum(OTF) Medium" panose="02020603020101020101" pitchFamily="18" charset="-127"/>
              <a:ea typeface="Arita-dotum(OTF)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03. PROJECTS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04. </a:t>
            </a:r>
            <a:r>
              <a:rPr kumimoji="1" lang="ko-KR" altLang="en-US" sz="1400" b="1" dirty="0" err="1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교내외</a:t>
            </a:r>
            <a:r>
              <a:rPr kumimoji="1" lang="ko-KR" altLang="en-US" sz="1400" b="1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 활동</a:t>
            </a:r>
            <a:r>
              <a:rPr kumimoji="1" lang="en-US" altLang="ko-KR" sz="1400" b="1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, </a:t>
            </a:r>
            <a:r>
              <a:rPr kumimoji="1" lang="ko-KR" altLang="en-US" sz="1400" b="1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자격증</a:t>
            </a:r>
            <a:endParaRPr kumimoji="1" lang="en-US" altLang="ko-KR" sz="1400" b="1" dirty="0">
              <a:latin typeface="Arita-dotum(OTF) Medium" panose="02020603020101020101" pitchFamily="18" charset="-127"/>
              <a:ea typeface="Arita-dotum(OTF)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917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35570" y="265813"/>
            <a:ext cx="9670430" cy="6361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39B609-FDB8-4054-A7DD-E990A10D053A}"/>
              </a:ext>
            </a:extLst>
          </p:cNvPr>
          <p:cNvSpPr/>
          <p:nvPr/>
        </p:nvSpPr>
        <p:spPr>
          <a:xfrm>
            <a:off x="494623" y="2497208"/>
            <a:ext cx="2593807" cy="190152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3D478C5-CCF6-44F7-A542-6289E638DB2E}"/>
              </a:ext>
            </a:extLst>
          </p:cNvPr>
          <p:cNvGrpSpPr/>
          <p:nvPr/>
        </p:nvGrpSpPr>
        <p:grpSpPr>
          <a:xfrm>
            <a:off x="351449" y="452819"/>
            <a:ext cx="3365503" cy="665459"/>
            <a:chOff x="351449" y="452819"/>
            <a:chExt cx="3365503" cy="66545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2A80A1-4A14-CF41-AF3A-15347EA9E51C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E86737-F2D1-0649-AE34-129E3A926E09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34D46C-4A8C-5641-B077-DEFADAD4EEBF}"/>
                </a:ext>
              </a:extLst>
            </p:cNvPr>
            <p:cNvSpPr txBox="1"/>
            <p:nvPr/>
          </p:nvSpPr>
          <p:spPr>
            <a:xfrm>
              <a:off x="1881749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33D7D2-AE51-ED45-8CC5-D6FADF443A13}"/>
                </a:ext>
              </a:extLst>
            </p:cNvPr>
            <p:cNvSpPr txBox="1"/>
            <p:nvPr/>
          </p:nvSpPr>
          <p:spPr>
            <a:xfrm>
              <a:off x="2522887" y="864362"/>
              <a:ext cx="11940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교내외활동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/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자격증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C9F4F5-B0EA-FA40-822C-13C8801D49AB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박성부</a:t>
              </a:r>
              <a:endParaRPr lang="ko-KR" altLang="en-US" sz="10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1A1F905-BF13-E743-9880-7EAEAC7961E9}"/>
              </a:ext>
            </a:extLst>
          </p:cNvPr>
          <p:cNvSpPr txBox="1"/>
          <p:nvPr/>
        </p:nvSpPr>
        <p:spPr>
          <a:xfrm>
            <a:off x="494623" y="4494450"/>
            <a:ext cx="259380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2023.12</a:t>
            </a:r>
            <a:r>
              <a:rPr kumimoji="1" lang="ko-KR" altLang="en-US" sz="11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 대웅 제약 지원자</a:t>
            </a:r>
            <a:endParaRPr kumimoji="1" lang="en-US" altLang="ko-KR" sz="1100" dirty="0">
              <a:latin typeface="Arita-dotum(OTF) Medium" panose="02020603020101020101" pitchFamily="18" charset="-127"/>
              <a:ea typeface="Arita-dotum(OTF) Medium" panose="02020603020101020101" pitchFamily="18" charset="-127"/>
            </a:endParaRPr>
          </a:p>
          <a:p>
            <a:r>
              <a:rPr kumimoji="1" lang="ko-KR" altLang="en-US" sz="1100" b="1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박성부</a:t>
            </a:r>
          </a:p>
          <a:p>
            <a:r>
              <a:rPr kumimoji="1" lang="en-US" altLang="ko-KR" sz="1100" dirty="0">
                <a:latin typeface="KoreanYNMYTL" panose="02020600000000000000" pitchFamily="18" charset="-127"/>
                <a:ea typeface="KoreanYNMYTL" panose="02020600000000000000" pitchFamily="18" charset="-127"/>
              </a:rPr>
              <a:t>	</a:t>
            </a:r>
            <a:endParaRPr kumimoji="1" lang="ko-KR" altLang="en-US" sz="1100" dirty="0">
              <a:latin typeface="KoreanYNMYTL" panose="02020600000000000000" pitchFamily="18" charset="-127"/>
              <a:ea typeface="KoreanYNMYTL" panose="0202060000000000000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C74F60-D49C-A948-A65F-FA857D21B798}"/>
              </a:ext>
            </a:extLst>
          </p:cNvPr>
          <p:cNvSpPr txBox="1"/>
          <p:nvPr/>
        </p:nvSpPr>
        <p:spPr>
          <a:xfrm>
            <a:off x="3397572" y="2735512"/>
            <a:ext cx="874292" cy="755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이름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생년월일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학력정보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BE264D-0869-5E4C-9150-9E9A806B5851}"/>
              </a:ext>
            </a:extLst>
          </p:cNvPr>
          <p:cNvSpPr txBox="1"/>
          <p:nvPr/>
        </p:nvSpPr>
        <p:spPr>
          <a:xfrm>
            <a:off x="4142545" y="2728190"/>
            <a:ext cx="2225468" cy="98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박성부</a:t>
            </a:r>
            <a:endParaRPr lang="en-US" altLang="ko-KR" sz="1000" dirty="0"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1997.08.06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성균관대학교 자연과학캠퍼스</a:t>
            </a:r>
            <a:r>
              <a:rPr lang="en-US" altLang="ko-KR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 2016.02 ~ 2024.08 (</a:t>
            </a:r>
            <a:r>
              <a:rPr lang="ko-KR" altLang="en-US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졸업</a:t>
            </a:r>
            <a:r>
              <a:rPr lang="en-US" altLang="ko-KR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 </a:t>
            </a:r>
            <a:r>
              <a:rPr lang="ko-KR" altLang="en-US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예정</a:t>
            </a:r>
            <a:r>
              <a:rPr lang="en-US" altLang="ko-KR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)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C3165B-8F13-6D49-BD71-6AD7537CDB12}"/>
              </a:ext>
            </a:extLst>
          </p:cNvPr>
          <p:cNvSpPr txBox="1"/>
          <p:nvPr/>
        </p:nvSpPr>
        <p:spPr>
          <a:xfrm>
            <a:off x="3372954" y="4488401"/>
            <a:ext cx="874292" cy="945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전화번호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이메일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GitHub</a:t>
            </a: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7FB6DC-2118-A146-B050-631230547F78}"/>
              </a:ext>
            </a:extLst>
          </p:cNvPr>
          <p:cNvSpPr txBox="1"/>
          <p:nvPr/>
        </p:nvSpPr>
        <p:spPr>
          <a:xfrm>
            <a:off x="4073956" y="4478400"/>
            <a:ext cx="1944422" cy="760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82+ 010.2574.5039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parksb08@naver.com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hlinkClick r:id="rId2"/>
              </a:rPr>
              <a:t>https://github.com/</a:t>
            </a:r>
            <a:r>
              <a:rPr lang="en-US" altLang="ko-KR" sz="1000" dirty="0" err="1"/>
              <a:t>parksboo</a:t>
            </a:r>
            <a:endParaRPr lang="en-US" altLang="ko-KR" sz="1000" dirty="0"/>
          </a:p>
        </p:txBody>
      </p:sp>
      <p:cxnSp>
        <p:nvCxnSpPr>
          <p:cNvPr id="35" name="직선 연결선 14">
            <a:extLst>
              <a:ext uri="{FF2B5EF4-FFF2-40B4-BE49-F238E27FC236}">
                <a16:creationId xmlns:a16="http://schemas.microsoft.com/office/drawing/2014/main" id="{25A0FD3C-B1B1-5643-A166-D1770CDCF885}"/>
              </a:ext>
            </a:extLst>
          </p:cNvPr>
          <p:cNvCxnSpPr>
            <a:cxnSpLocks/>
          </p:cNvCxnSpPr>
          <p:nvPr/>
        </p:nvCxnSpPr>
        <p:spPr>
          <a:xfrm>
            <a:off x="3467384" y="2631372"/>
            <a:ext cx="87429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EEF2267-E146-B642-8B3C-65C8B2EA3107}"/>
              </a:ext>
            </a:extLst>
          </p:cNvPr>
          <p:cNvSpPr txBox="1"/>
          <p:nvPr/>
        </p:nvSpPr>
        <p:spPr>
          <a:xfrm>
            <a:off x="3435093" y="2352488"/>
            <a:ext cx="209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PROFILE</a:t>
            </a:r>
            <a:endParaRPr lang="en-US" altLang="ko-KR" b="1" dirty="0"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cxnSp>
        <p:nvCxnSpPr>
          <p:cNvPr id="37" name="직선 연결선 14">
            <a:extLst>
              <a:ext uri="{FF2B5EF4-FFF2-40B4-BE49-F238E27FC236}">
                <a16:creationId xmlns:a16="http://schemas.microsoft.com/office/drawing/2014/main" id="{D721A74E-F58E-CD44-98D4-AA4E01F03C92}"/>
              </a:ext>
            </a:extLst>
          </p:cNvPr>
          <p:cNvCxnSpPr>
            <a:cxnSpLocks/>
          </p:cNvCxnSpPr>
          <p:nvPr/>
        </p:nvCxnSpPr>
        <p:spPr>
          <a:xfrm>
            <a:off x="3467384" y="4398731"/>
            <a:ext cx="87429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5F76836-CD86-874A-B5A5-A8758E5488EE}"/>
              </a:ext>
            </a:extLst>
          </p:cNvPr>
          <p:cNvSpPr txBox="1"/>
          <p:nvPr/>
        </p:nvSpPr>
        <p:spPr>
          <a:xfrm>
            <a:off x="3360787" y="4117802"/>
            <a:ext cx="209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CONTACTS</a:t>
            </a:r>
            <a:endParaRPr lang="en-US" altLang="ko-KR" b="1" dirty="0"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EEF91FE-7A5C-4BF8-AED7-D8E796C27D77}"/>
              </a:ext>
            </a:extLst>
          </p:cNvPr>
          <p:cNvSpPr/>
          <p:nvPr/>
        </p:nvSpPr>
        <p:spPr>
          <a:xfrm>
            <a:off x="6434356" y="2449654"/>
            <a:ext cx="142613" cy="1340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E713D6-6A80-4E23-829A-190A9387744C}"/>
              </a:ext>
            </a:extLst>
          </p:cNvPr>
          <p:cNvSpPr txBox="1"/>
          <p:nvPr/>
        </p:nvSpPr>
        <p:spPr>
          <a:xfrm>
            <a:off x="6578557" y="2382611"/>
            <a:ext cx="12822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SKILL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대각선 방향의 모서리가 둥근 사각형 24">
            <a:extLst>
              <a:ext uri="{FF2B5EF4-FFF2-40B4-BE49-F238E27FC236}">
                <a16:creationId xmlns:a16="http://schemas.microsoft.com/office/drawing/2014/main" id="{92B62CB1-CAB6-49B5-ABBC-004ECAE53C11}"/>
              </a:ext>
            </a:extLst>
          </p:cNvPr>
          <p:cNvSpPr/>
          <p:nvPr/>
        </p:nvSpPr>
        <p:spPr>
          <a:xfrm>
            <a:off x="6434355" y="2665847"/>
            <a:ext cx="2509347" cy="2573531"/>
          </a:xfrm>
          <a:prstGeom prst="round2Diag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pic>
        <p:nvPicPr>
          <p:cNvPr id="1026" name="Picture 2" descr="c에 대한 이미지 검색결과">
            <a:extLst>
              <a:ext uri="{FF2B5EF4-FFF2-40B4-BE49-F238E27FC236}">
                <a16:creationId xmlns:a16="http://schemas.microsoft.com/office/drawing/2014/main" id="{04A7E5AE-66AE-4FDB-9C15-78BA13FF0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149" y="2777041"/>
            <a:ext cx="466036" cy="52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관련 이미지">
            <a:extLst>
              <a:ext uri="{FF2B5EF4-FFF2-40B4-BE49-F238E27FC236}">
                <a16:creationId xmlns:a16="http://schemas.microsoft.com/office/drawing/2014/main" id="{B774068A-C825-4E41-849C-8460B17F0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385" y="2674401"/>
            <a:ext cx="755135" cy="75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에 대한 이미지 검색결과">
            <a:extLst>
              <a:ext uri="{FF2B5EF4-FFF2-40B4-BE49-F238E27FC236}">
                <a16:creationId xmlns:a16="http://schemas.microsoft.com/office/drawing/2014/main" id="{2C536C25-A137-47C7-82FE-AF2E81819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238" y="2686573"/>
            <a:ext cx="352979" cy="64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0" descr="python iconì ëí ì´ë¯¸ì§ ê²ìê²°ê³¼">
            <a:extLst>
              <a:ext uri="{FF2B5EF4-FFF2-40B4-BE49-F238E27FC236}">
                <a16:creationId xmlns:a16="http://schemas.microsoft.com/office/drawing/2014/main" id="{9FE9647C-ECA5-4745-B926-634CB2923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398" y="3498877"/>
            <a:ext cx="1127538" cy="56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jsp logoì ëí ì´ë¯¸ì§ ê²ìê²°ê³¼">
            <a:extLst>
              <a:ext uri="{FF2B5EF4-FFF2-40B4-BE49-F238E27FC236}">
                <a16:creationId xmlns:a16="http://schemas.microsoft.com/office/drawing/2014/main" id="{D100D8DD-155A-4693-8279-98B079343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417" y="3464129"/>
            <a:ext cx="501466" cy="52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87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32161" y="215738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9841663-FA72-4E7F-A695-3405A3570159}"/>
              </a:ext>
            </a:extLst>
          </p:cNvPr>
          <p:cNvGrpSpPr/>
          <p:nvPr/>
        </p:nvGrpSpPr>
        <p:grpSpPr>
          <a:xfrm>
            <a:off x="986742" y="2435600"/>
            <a:ext cx="1426478" cy="321028"/>
            <a:chOff x="986742" y="1912828"/>
            <a:chExt cx="1426478" cy="32102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EEF91FE-7A5C-4BF8-AED7-D8E796C27D77}"/>
                </a:ext>
              </a:extLst>
            </p:cNvPr>
            <p:cNvSpPr/>
            <p:nvPr/>
          </p:nvSpPr>
          <p:spPr>
            <a:xfrm>
              <a:off x="986742" y="1979871"/>
              <a:ext cx="142613" cy="1340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1130943" y="1912828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2016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년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(1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학년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1010284-B82E-4DC1-8BDF-1A54EFC42958}"/>
                </a:ext>
              </a:extLst>
            </p:cNvPr>
            <p:cNvCxnSpPr/>
            <p:nvPr/>
          </p:nvCxnSpPr>
          <p:spPr>
            <a:xfrm>
              <a:off x="986742" y="2233856"/>
              <a:ext cx="1331179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8A00DCD-1DBF-44C6-96DA-97DD2912D6B1}"/>
              </a:ext>
            </a:extLst>
          </p:cNvPr>
          <p:cNvGrpSpPr/>
          <p:nvPr/>
        </p:nvGrpSpPr>
        <p:grpSpPr>
          <a:xfrm>
            <a:off x="3180476" y="2435600"/>
            <a:ext cx="1426478" cy="321028"/>
            <a:chOff x="3222656" y="1878216"/>
            <a:chExt cx="1426478" cy="321028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0F0F36E-5791-4C2A-B592-4C7BCF6F39AA}"/>
                </a:ext>
              </a:extLst>
            </p:cNvPr>
            <p:cNvSpPr/>
            <p:nvPr/>
          </p:nvSpPr>
          <p:spPr>
            <a:xfrm>
              <a:off x="3222656" y="1945259"/>
              <a:ext cx="142613" cy="1340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251650B-8975-49C2-9EA6-53C6AFBE3B3A}"/>
                </a:ext>
              </a:extLst>
            </p:cNvPr>
            <p:cNvSpPr txBox="1"/>
            <p:nvPr/>
          </p:nvSpPr>
          <p:spPr>
            <a:xfrm>
              <a:off x="3366857" y="1878216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2017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년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(2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학년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CCB65772-5F9F-429E-B30A-F14DC4A6CB81}"/>
                </a:ext>
              </a:extLst>
            </p:cNvPr>
            <p:cNvCxnSpPr/>
            <p:nvPr/>
          </p:nvCxnSpPr>
          <p:spPr>
            <a:xfrm>
              <a:off x="3222656" y="2199244"/>
              <a:ext cx="1331179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19D1A5C-AC0F-4368-92D5-2FFF758F9E60}"/>
              </a:ext>
            </a:extLst>
          </p:cNvPr>
          <p:cNvGrpSpPr/>
          <p:nvPr/>
        </p:nvGrpSpPr>
        <p:grpSpPr>
          <a:xfrm>
            <a:off x="5294560" y="2435600"/>
            <a:ext cx="1426478" cy="321028"/>
            <a:chOff x="5144826" y="1878117"/>
            <a:chExt cx="1426478" cy="321028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037563C2-D998-4FDA-A6D5-8E1A5B1164BE}"/>
                </a:ext>
              </a:extLst>
            </p:cNvPr>
            <p:cNvSpPr/>
            <p:nvPr/>
          </p:nvSpPr>
          <p:spPr>
            <a:xfrm>
              <a:off x="5144826" y="1945160"/>
              <a:ext cx="142613" cy="1340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EEAD04-8921-4432-A7EC-467A67277D8C}"/>
                </a:ext>
              </a:extLst>
            </p:cNvPr>
            <p:cNvSpPr txBox="1"/>
            <p:nvPr/>
          </p:nvSpPr>
          <p:spPr>
            <a:xfrm>
              <a:off x="5289027" y="1878117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2018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년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(3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학년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03C9559-3C68-4808-A397-E22F8F091C4C}"/>
                </a:ext>
              </a:extLst>
            </p:cNvPr>
            <p:cNvCxnSpPr/>
            <p:nvPr/>
          </p:nvCxnSpPr>
          <p:spPr>
            <a:xfrm>
              <a:off x="5144826" y="2199145"/>
              <a:ext cx="1331179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5E13F69-4372-4DF0-957A-6479C0B6D8EC}"/>
              </a:ext>
            </a:extLst>
          </p:cNvPr>
          <p:cNvGrpSpPr/>
          <p:nvPr/>
        </p:nvGrpSpPr>
        <p:grpSpPr>
          <a:xfrm>
            <a:off x="7448469" y="2435600"/>
            <a:ext cx="1426478" cy="321028"/>
            <a:chOff x="7448469" y="1912828"/>
            <a:chExt cx="1426478" cy="321028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7381582D-F405-45E2-B04D-B98402E9FDD2}"/>
                </a:ext>
              </a:extLst>
            </p:cNvPr>
            <p:cNvSpPr/>
            <p:nvPr/>
          </p:nvSpPr>
          <p:spPr>
            <a:xfrm>
              <a:off x="7448469" y="1979871"/>
              <a:ext cx="142613" cy="1340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D13A81A-4D3D-45EB-AD28-FF57AF4F611A}"/>
                </a:ext>
              </a:extLst>
            </p:cNvPr>
            <p:cNvSpPr txBox="1"/>
            <p:nvPr/>
          </p:nvSpPr>
          <p:spPr>
            <a:xfrm>
              <a:off x="7592670" y="1912828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2019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년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(4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학년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2F3280E-9E24-4756-AAE1-AAE3E4BFBC89}"/>
                </a:ext>
              </a:extLst>
            </p:cNvPr>
            <p:cNvCxnSpPr/>
            <p:nvPr/>
          </p:nvCxnSpPr>
          <p:spPr>
            <a:xfrm>
              <a:off x="7448469" y="2233856"/>
              <a:ext cx="1331179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5C6E34B-52CC-4F97-BEFE-6B9F8A8765B0}"/>
              </a:ext>
            </a:extLst>
          </p:cNvPr>
          <p:cNvGrpSpPr/>
          <p:nvPr/>
        </p:nvGrpSpPr>
        <p:grpSpPr>
          <a:xfrm>
            <a:off x="351449" y="452819"/>
            <a:ext cx="3391719" cy="657764"/>
            <a:chOff x="351449" y="452819"/>
            <a:chExt cx="3391719" cy="65776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F833E8-8F1C-4F2C-B043-2BB1517545A7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C5CF9C5-85C2-443A-B98D-6ADC4C80CE7A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D0BBDD8-E932-49A7-8A07-3A6FF75A5CED}"/>
                </a:ext>
              </a:extLst>
            </p:cNvPr>
            <p:cNvSpPr txBox="1"/>
            <p:nvPr/>
          </p:nvSpPr>
          <p:spPr>
            <a:xfrm>
              <a:off x="1881749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506DA1-BBA7-4A2C-B2D5-5C2161698D38}"/>
                </a:ext>
              </a:extLst>
            </p:cNvPr>
            <p:cNvSpPr txBox="1"/>
            <p:nvPr/>
          </p:nvSpPr>
          <p:spPr>
            <a:xfrm>
              <a:off x="2549103" y="864362"/>
              <a:ext cx="11940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교내외활동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/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자격증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49B61C5-F827-45F6-B70F-36AB20D8258A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박성부</a:t>
              </a:r>
            </a:p>
            <a:p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848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35570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2336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프로젝트 이름</a:t>
            </a:r>
            <a:endParaRPr lang="en-US" altLang="ko-KR" sz="2400" b="1" dirty="0"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9092601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5A93B81-963B-4091-95FB-B36DA186F55D}"/>
              </a:ext>
            </a:extLst>
          </p:cNvPr>
          <p:cNvSpPr txBox="1"/>
          <p:nvPr/>
        </p:nvSpPr>
        <p:spPr>
          <a:xfrm>
            <a:off x="401292" y="1810976"/>
            <a:ext cx="9092601" cy="33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프로젝트 상세 설명</a:t>
            </a:r>
            <a:endParaRPr lang="en-US" altLang="ko-KR" sz="500" dirty="0"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180F67F-0724-4D66-A68F-0E73F2425794}"/>
              </a:ext>
            </a:extLst>
          </p:cNvPr>
          <p:cNvGrpSpPr/>
          <p:nvPr/>
        </p:nvGrpSpPr>
        <p:grpSpPr>
          <a:xfrm>
            <a:off x="6742536" y="2858909"/>
            <a:ext cx="1508979" cy="585939"/>
            <a:chOff x="6657264" y="2669246"/>
            <a:chExt cx="1508979" cy="585939"/>
          </a:xfrm>
        </p:grpSpPr>
        <p:sp>
          <p:nvSpPr>
            <p:cNvPr id="6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진행 기간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D945192-38BF-4D10-9B7B-47EF81C22699}"/>
                </a:ext>
              </a:extLst>
            </p:cNvPr>
            <p:cNvSpPr txBox="1"/>
            <p:nvPr/>
          </p:nvSpPr>
          <p:spPr>
            <a:xfrm>
              <a:off x="6657264" y="3001269"/>
              <a:ext cx="13179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2019.02 ~ 2019.07</a:t>
              </a:r>
              <a:endPara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8354CD0-4592-469D-AC1E-60C691B7767C}"/>
              </a:ext>
            </a:extLst>
          </p:cNvPr>
          <p:cNvGrpSpPr/>
          <p:nvPr/>
        </p:nvGrpSpPr>
        <p:grpSpPr>
          <a:xfrm>
            <a:off x="6742536" y="3554326"/>
            <a:ext cx="1701107" cy="1381279"/>
            <a:chOff x="6657264" y="3368786"/>
            <a:chExt cx="1701107" cy="1381279"/>
          </a:xfrm>
        </p:grpSpPr>
        <p:sp>
          <p:nvSpPr>
            <p:cNvPr id="146" name="삼각형 45">
              <a:extLst>
                <a:ext uri="{FF2B5EF4-FFF2-40B4-BE49-F238E27FC236}">
                  <a16:creationId xmlns:a16="http://schemas.microsoft.com/office/drawing/2014/main" id="{D4316302-52B8-4D2D-8955-7220CC5E1169}"/>
                </a:ext>
              </a:extLst>
            </p:cNvPr>
            <p:cNvSpPr/>
            <p:nvPr/>
          </p:nvSpPr>
          <p:spPr>
            <a:xfrm rot="5400000">
              <a:off x="6652273" y="3430336"/>
              <a:ext cx="133104" cy="123122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B579934-064B-4677-90FE-D6A21BBA8A5C}"/>
                </a:ext>
              </a:extLst>
            </p:cNvPr>
            <p:cNvSpPr txBox="1"/>
            <p:nvPr/>
          </p:nvSpPr>
          <p:spPr>
            <a:xfrm>
              <a:off x="6812234" y="3368786"/>
              <a:ext cx="1354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SKILLS / IDE</a:t>
              </a:r>
              <a:endParaRPr kumimoji="1" lang="ko-KR" altLang="en-US" sz="1100" b="1" dirty="0"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BF8215D-85B0-40E7-9A77-5F269FAE6158}"/>
                </a:ext>
              </a:extLst>
            </p:cNvPr>
            <p:cNvSpPr txBox="1"/>
            <p:nvPr/>
          </p:nvSpPr>
          <p:spPr>
            <a:xfrm>
              <a:off x="6657264" y="3688236"/>
              <a:ext cx="1701107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Java</a:t>
              </a:r>
            </a:p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Android Studio</a:t>
              </a:r>
            </a:p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Google Firebase</a:t>
              </a:r>
            </a:p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Google Cloud Vision API</a:t>
              </a:r>
            </a:p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Python</a:t>
              </a:r>
            </a:p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Apache Tomcat</a:t>
              </a:r>
              <a:endParaRPr kumimoji="1"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7F3D77D-B63E-4FDA-B608-4F178AFBACC9}"/>
              </a:ext>
            </a:extLst>
          </p:cNvPr>
          <p:cNvGrpSpPr/>
          <p:nvPr/>
        </p:nvGrpSpPr>
        <p:grpSpPr>
          <a:xfrm>
            <a:off x="6742536" y="5007176"/>
            <a:ext cx="1508979" cy="253916"/>
            <a:chOff x="6654694" y="4740005"/>
            <a:chExt cx="1508979" cy="253916"/>
          </a:xfrm>
        </p:grpSpPr>
        <p:sp>
          <p:nvSpPr>
            <p:cNvPr id="149" name="삼각형 45">
              <a:extLst>
                <a:ext uri="{FF2B5EF4-FFF2-40B4-BE49-F238E27FC236}">
                  <a16:creationId xmlns:a16="http://schemas.microsoft.com/office/drawing/2014/main" id="{079A80A8-5369-461E-B6E4-135C69EE1526}"/>
                </a:ext>
              </a:extLst>
            </p:cNvPr>
            <p:cNvSpPr/>
            <p:nvPr/>
          </p:nvSpPr>
          <p:spPr>
            <a:xfrm rot="5400000">
              <a:off x="6649703" y="4801555"/>
              <a:ext cx="133104" cy="123122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C68DE23-AD92-4A6A-9490-222E27A3994C}"/>
                </a:ext>
              </a:extLst>
            </p:cNvPr>
            <p:cNvSpPr txBox="1"/>
            <p:nvPr/>
          </p:nvSpPr>
          <p:spPr>
            <a:xfrm>
              <a:off x="6809664" y="4740005"/>
              <a:ext cx="135400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CODE(</a:t>
              </a:r>
              <a:r>
                <a:rPr kumimoji="1" lang="en-US" altLang="ko-KR" sz="1050" b="1" dirty="0" err="1">
                  <a:latin typeface="THEJung120" panose="02020603020101020101" pitchFamily="18" charset="-127"/>
                  <a:ea typeface="THEJung120" panose="02020603020101020101" pitchFamily="18" charset="-127"/>
                </a:rPr>
                <a:t>Github</a:t>
              </a:r>
              <a:r>
                <a:rPr kumimoji="1" lang="en-US" altLang="ko-KR" sz="105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 URL)</a:t>
              </a:r>
              <a:endParaRPr kumimoji="1" lang="ko-KR" altLang="en-US" sz="1050" b="1" dirty="0"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3455355" cy="642375"/>
            <a:chOff x="351449" y="452819"/>
            <a:chExt cx="3455355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C34CD92-D8EB-4DFD-9846-CB3C6A607BC9}"/>
                </a:ext>
              </a:extLst>
            </p:cNvPr>
            <p:cNvSpPr txBox="1"/>
            <p:nvPr/>
          </p:nvSpPr>
          <p:spPr>
            <a:xfrm>
              <a:off x="2612739" y="864362"/>
              <a:ext cx="11940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교내외활동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/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자격증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박성부</a:t>
              </a:r>
              <a:endParaRPr lang="ko-KR" altLang="en-US" sz="10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BCCEDB1-278C-4631-AA78-56BD7AE89EE4}"/>
              </a:ext>
            </a:extLst>
          </p:cNvPr>
          <p:cNvSpPr/>
          <p:nvPr/>
        </p:nvSpPr>
        <p:spPr>
          <a:xfrm>
            <a:off x="494623" y="2497208"/>
            <a:ext cx="5967137" cy="333753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9077EA-39AA-4E6C-BAE0-0A1A2CA302CA}"/>
              </a:ext>
            </a:extLst>
          </p:cNvPr>
          <p:cNvSpPr txBox="1"/>
          <p:nvPr/>
        </p:nvSpPr>
        <p:spPr>
          <a:xfrm>
            <a:off x="2366479" y="3912059"/>
            <a:ext cx="140615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rPr>
              <a:t>프로젝트 실행 영상 </a:t>
            </a:r>
            <a:endParaRPr kumimoji="1"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THEJung120" panose="02020603020101020101" pitchFamily="18" charset="-127"/>
              <a:ea typeface="THEJung120" panose="02020603020101020101" pitchFamily="18" charset="-127"/>
            </a:endParaRPr>
          </a:p>
          <a:p>
            <a:r>
              <a: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rPr>
              <a:t>또는 보고서 사진</a:t>
            </a:r>
            <a:r>
              <a: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rPr>
              <a:t>,</a:t>
            </a:r>
          </a:p>
          <a:p>
            <a:r>
              <a: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rPr>
              <a:t>실행 화면 등등 첨부</a:t>
            </a:r>
          </a:p>
        </p:txBody>
      </p:sp>
    </p:spTree>
    <p:extLst>
      <p:ext uri="{BB962C8B-B14F-4D97-AF65-F5344CB8AC3E}">
        <p14:creationId xmlns:p14="http://schemas.microsoft.com/office/powerpoint/2010/main" val="92118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35570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2336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프로젝트 이름</a:t>
            </a:r>
            <a:endParaRPr lang="en-US" altLang="ko-KR" sz="2400" b="1" dirty="0"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9092601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5A93B81-963B-4091-95FB-B36DA186F55D}"/>
              </a:ext>
            </a:extLst>
          </p:cNvPr>
          <p:cNvSpPr txBox="1"/>
          <p:nvPr/>
        </p:nvSpPr>
        <p:spPr>
          <a:xfrm>
            <a:off x="401292" y="1810976"/>
            <a:ext cx="9092601" cy="33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프로젝트 상세 설명</a:t>
            </a:r>
            <a:endParaRPr lang="en-US" altLang="ko-KR" sz="500" dirty="0"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180F67F-0724-4D66-A68F-0E73F2425794}"/>
              </a:ext>
            </a:extLst>
          </p:cNvPr>
          <p:cNvGrpSpPr/>
          <p:nvPr/>
        </p:nvGrpSpPr>
        <p:grpSpPr>
          <a:xfrm>
            <a:off x="6742536" y="2858909"/>
            <a:ext cx="1508979" cy="585939"/>
            <a:chOff x="6657264" y="2669246"/>
            <a:chExt cx="1508979" cy="585939"/>
          </a:xfrm>
        </p:grpSpPr>
        <p:sp>
          <p:nvSpPr>
            <p:cNvPr id="6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진행 기간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D945192-38BF-4D10-9B7B-47EF81C22699}"/>
                </a:ext>
              </a:extLst>
            </p:cNvPr>
            <p:cNvSpPr txBox="1"/>
            <p:nvPr/>
          </p:nvSpPr>
          <p:spPr>
            <a:xfrm>
              <a:off x="6657264" y="3001269"/>
              <a:ext cx="13179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2019.02 ~ 2019.07</a:t>
              </a:r>
              <a:endPara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8354CD0-4592-469D-AC1E-60C691B7767C}"/>
              </a:ext>
            </a:extLst>
          </p:cNvPr>
          <p:cNvGrpSpPr/>
          <p:nvPr/>
        </p:nvGrpSpPr>
        <p:grpSpPr>
          <a:xfrm>
            <a:off x="6742536" y="3554326"/>
            <a:ext cx="1701107" cy="1381279"/>
            <a:chOff x="6657264" y="3368786"/>
            <a:chExt cx="1701107" cy="1381279"/>
          </a:xfrm>
        </p:grpSpPr>
        <p:sp>
          <p:nvSpPr>
            <p:cNvPr id="146" name="삼각형 45">
              <a:extLst>
                <a:ext uri="{FF2B5EF4-FFF2-40B4-BE49-F238E27FC236}">
                  <a16:creationId xmlns:a16="http://schemas.microsoft.com/office/drawing/2014/main" id="{D4316302-52B8-4D2D-8955-7220CC5E1169}"/>
                </a:ext>
              </a:extLst>
            </p:cNvPr>
            <p:cNvSpPr/>
            <p:nvPr/>
          </p:nvSpPr>
          <p:spPr>
            <a:xfrm rot="5400000">
              <a:off x="6652273" y="3430336"/>
              <a:ext cx="133104" cy="123122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B579934-064B-4677-90FE-D6A21BBA8A5C}"/>
                </a:ext>
              </a:extLst>
            </p:cNvPr>
            <p:cNvSpPr txBox="1"/>
            <p:nvPr/>
          </p:nvSpPr>
          <p:spPr>
            <a:xfrm>
              <a:off x="6812234" y="3368786"/>
              <a:ext cx="1354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SKILLS / IDE</a:t>
              </a:r>
              <a:endParaRPr kumimoji="1" lang="ko-KR" altLang="en-US" sz="1100" b="1" dirty="0"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BF8215D-85B0-40E7-9A77-5F269FAE6158}"/>
                </a:ext>
              </a:extLst>
            </p:cNvPr>
            <p:cNvSpPr txBox="1"/>
            <p:nvPr/>
          </p:nvSpPr>
          <p:spPr>
            <a:xfrm>
              <a:off x="6657264" y="3688236"/>
              <a:ext cx="1701107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Java</a:t>
              </a:r>
            </a:p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Android Studio</a:t>
              </a:r>
            </a:p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Google Firebase</a:t>
              </a:r>
            </a:p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Google Cloud Vision API</a:t>
              </a:r>
            </a:p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Python</a:t>
              </a:r>
            </a:p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Apache Tomcat</a:t>
              </a:r>
              <a:endParaRPr kumimoji="1"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7F3D77D-B63E-4FDA-B608-4F178AFBACC9}"/>
              </a:ext>
            </a:extLst>
          </p:cNvPr>
          <p:cNvGrpSpPr/>
          <p:nvPr/>
        </p:nvGrpSpPr>
        <p:grpSpPr>
          <a:xfrm>
            <a:off x="6742536" y="5007176"/>
            <a:ext cx="1508979" cy="253916"/>
            <a:chOff x="6654694" y="4740005"/>
            <a:chExt cx="1508979" cy="253916"/>
          </a:xfrm>
        </p:grpSpPr>
        <p:sp>
          <p:nvSpPr>
            <p:cNvPr id="149" name="삼각형 45">
              <a:extLst>
                <a:ext uri="{FF2B5EF4-FFF2-40B4-BE49-F238E27FC236}">
                  <a16:creationId xmlns:a16="http://schemas.microsoft.com/office/drawing/2014/main" id="{079A80A8-5369-461E-B6E4-135C69EE1526}"/>
                </a:ext>
              </a:extLst>
            </p:cNvPr>
            <p:cNvSpPr/>
            <p:nvPr/>
          </p:nvSpPr>
          <p:spPr>
            <a:xfrm rot="5400000">
              <a:off x="6649703" y="4801555"/>
              <a:ext cx="133104" cy="123122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C68DE23-AD92-4A6A-9490-222E27A3994C}"/>
                </a:ext>
              </a:extLst>
            </p:cNvPr>
            <p:cNvSpPr txBox="1"/>
            <p:nvPr/>
          </p:nvSpPr>
          <p:spPr>
            <a:xfrm>
              <a:off x="6809664" y="4740005"/>
              <a:ext cx="135400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CODE(</a:t>
              </a:r>
              <a:r>
                <a:rPr kumimoji="1" lang="en-US" altLang="ko-KR" sz="1050" b="1" dirty="0" err="1">
                  <a:latin typeface="THEJung120" panose="02020603020101020101" pitchFamily="18" charset="-127"/>
                  <a:ea typeface="THEJung120" panose="02020603020101020101" pitchFamily="18" charset="-127"/>
                </a:rPr>
                <a:t>Github</a:t>
              </a:r>
              <a:r>
                <a:rPr kumimoji="1" lang="en-US" altLang="ko-KR" sz="105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 URL)</a:t>
              </a:r>
              <a:endParaRPr kumimoji="1" lang="ko-KR" altLang="en-US" sz="1050" b="1" dirty="0"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3455355" cy="642375"/>
            <a:chOff x="351449" y="452819"/>
            <a:chExt cx="3455355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C34CD92-D8EB-4DFD-9846-CB3C6A607BC9}"/>
                </a:ext>
              </a:extLst>
            </p:cNvPr>
            <p:cNvSpPr txBox="1"/>
            <p:nvPr/>
          </p:nvSpPr>
          <p:spPr>
            <a:xfrm>
              <a:off x="2612739" y="864362"/>
              <a:ext cx="11940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교내외활동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/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자격증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박성부</a:t>
              </a:r>
              <a:endParaRPr lang="ko-KR" altLang="en-US" sz="10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BCCEDB1-278C-4631-AA78-56BD7AE89EE4}"/>
              </a:ext>
            </a:extLst>
          </p:cNvPr>
          <p:cNvSpPr/>
          <p:nvPr/>
        </p:nvSpPr>
        <p:spPr>
          <a:xfrm>
            <a:off x="494623" y="2497208"/>
            <a:ext cx="5967137" cy="333753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9077EA-39AA-4E6C-BAE0-0A1A2CA302CA}"/>
              </a:ext>
            </a:extLst>
          </p:cNvPr>
          <p:cNvSpPr txBox="1"/>
          <p:nvPr/>
        </p:nvSpPr>
        <p:spPr>
          <a:xfrm>
            <a:off x="2366479" y="3912059"/>
            <a:ext cx="140615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rPr>
              <a:t>프로젝트 실행 영상 </a:t>
            </a:r>
            <a:endParaRPr kumimoji="1"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THEJung120" panose="02020603020101020101" pitchFamily="18" charset="-127"/>
              <a:ea typeface="THEJung120" panose="02020603020101020101" pitchFamily="18" charset="-127"/>
            </a:endParaRPr>
          </a:p>
          <a:p>
            <a:r>
              <a: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rPr>
              <a:t>또는 보고서 사진</a:t>
            </a:r>
            <a:r>
              <a: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rPr>
              <a:t>,</a:t>
            </a:r>
          </a:p>
          <a:p>
            <a:r>
              <a: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rPr>
              <a:t>실행 화면 등등 첨부</a:t>
            </a:r>
          </a:p>
        </p:txBody>
      </p:sp>
    </p:spTree>
    <p:extLst>
      <p:ext uri="{BB962C8B-B14F-4D97-AF65-F5344CB8AC3E}">
        <p14:creationId xmlns:p14="http://schemas.microsoft.com/office/powerpoint/2010/main" val="400956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35570" y="218114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C10AF55-6BCB-45F8-9FE6-A70ABEEB5470}"/>
              </a:ext>
            </a:extLst>
          </p:cNvPr>
          <p:cNvSpPr/>
          <p:nvPr/>
        </p:nvSpPr>
        <p:spPr>
          <a:xfrm>
            <a:off x="802827" y="2156251"/>
            <a:ext cx="206103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463258-7260-4739-B638-37F50559702E}"/>
              </a:ext>
            </a:extLst>
          </p:cNvPr>
          <p:cNvSpPr txBox="1"/>
          <p:nvPr/>
        </p:nvSpPr>
        <p:spPr>
          <a:xfrm>
            <a:off x="1008930" y="2051123"/>
            <a:ext cx="181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b="1" dirty="0">
                <a:latin typeface="THEJung120" panose="02020603020101020101" pitchFamily="18" charset="-127"/>
                <a:ea typeface="THEJung120" panose="02020603020101020101" pitchFamily="18" charset="-127"/>
              </a:rPr>
              <a:t>ACTIVITY</a:t>
            </a:r>
            <a:r>
              <a:rPr kumimoji="1" lang="ko-KR" altLang="en-US" sz="1100" b="1" dirty="0">
                <a:latin typeface="THEJung120" panose="02020603020101020101" pitchFamily="18" charset="-127"/>
                <a:ea typeface="THEJung120" panose="02020603020101020101" pitchFamily="18" charset="-127"/>
              </a:rPr>
              <a:t> </a:t>
            </a:r>
            <a:r>
              <a:rPr kumimoji="1" lang="en-US" altLang="ko-KR" sz="1100" b="1" dirty="0">
                <a:latin typeface="THEJung120" panose="02020603020101020101" pitchFamily="18" charset="-127"/>
                <a:ea typeface="THEJung120" panose="02020603020101020101" pitchFamily="18" charset="-127"/>
              </a:rPr>
              <a:t>&amp;</a:t>
            </a:r>
            <a:r>
              <a:rPr kumimoji="1" lang="ko-KR" altLang="en-US" sz="1100" b="1" dirty="0">
                <a:latin typeface="THEJung120" panose="02020603020101020101" pitchFamily="18" charset="-127"/>
                <a:ea typeface="THEJung120" panose="02020603020101020101" pitchFamily="18" charset="-127"/>
              </a:rPr>
              <a:t> </a:t>
            </a:r>
            <a:r>
              <a:rPr kumimoji="1" lang="en-US" altLang="ko-KR" sz="1100" b="1" dirty="0">
                <a:latin typeface="THEJung120" panose="02020603020101020101" pitchFamily="18" charset="-127"/>
                <a:ea typeface="THEJung120" panose="02020603020101020101" pitchFamily="18" charset="-127"/>
              </a:rPr>
              <a:t>AWARDS</a:t>
            </a:r>
            <a:endParaRPr kumimoji="1" lang="ko-KR" altLang="en-US" sz="1100" b="1" dirty="0">
              <a:latin typeface="THEJung120" panose="02020603020101020101" pitchFamily="18" charset="-127"/>
              <a:ea typeface="THEJung120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5FCF10-2B62-4230-A75D-3C5F43E9A473}"/>
              </a:ext>
            </a:extLst>
          </p:cNvPr>
          <p:cNvSpPr txBox="1"/>
          <p:nvPr/>
        </p:nvSpPr>
        <p:spPr>
          <a:xfrm>
            <a:off x="698862" y="2438801"/>
            <a:ext cx="13131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rPr>
              <a:t>2017.09 ~ 2017.12 </a:t>
            </a:r>
            <a:endParaRPr kumimoji="1"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THEJung120" panose="02020603020101020101" pitchFamily="18" charset="-127"/>
              <a:ea typeface="THEJung120" panose="0202060302010102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92A242E-0DA2-404E-BE42-16AD54BA6A00}"/>
              </a:ext>
            </a:extLst>
          </p:cNvPr>
          <p:cNvSpPr txBox="1"/>
          <p:nvPr/>
        </p:nvSpPr>
        <p:spPr>
          <a:xfrm>
            <a:off x="698862" y="2772950"/>
            <a:ext cx="12682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rPr>
              <a:t>2019.03 ~ 2019.07</a:t>
            </a:r>
            <a:endParaRPr kumimoji="1"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THEJung120" panose="02020603020101020101" pitchFamily="18" charset="-127"/>
              <a:ea typeface="THEJung120" panose="02020603020101020101" pitchFamily="18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385CB93-8168-44E2-9990-3760E46DB94F}"/>
              </a:ext>
            </a:extLst>
          </p:cNvPr>
          <p:cNvSpPr/>
          <p:nvPr/>
        </p:nvSpPr>
        <p:spPr>
          <a:xfrm>
            <a:off x="5354413" y="2156251"/>
            <a:ext cx="206103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49BC077-8B18-481A-9274-391108CD7B8C}"/>
              </a:ext>
            </a:extLst>
          </p:cNvPr>
          <p:cNvSpPr txBox="1"/>
          <p:nvPr/>
        </p:nvSpPr>
        <p:spPr>
          <a:xfrm>
            <a:off x="5560516" y="2044447"/>
            <a:ext cx="1615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b="1" dirty="0">
                <a:latin typeface="THEJung120" panose="02020603020101020101" pitchFamily="18" charset="-127"/>
                <a:ea typeface="THEJung120" panose="02020603020101020101" pitchFamily="18" charset="-127"/>
              </a:rPr>
              <a:t>LICENSE</a:t>
            </a:r>
            <a:endParaRPr kumimoji="1" lang="ko-KR" altLang="en-US" sz="1000" b="1" dirty="0">
              <a:latin typeface="THEJung120" panose="02020603020101020101" pitchFamily="18" charset="-127"/>
              <a:ea typeface="THEJung120" panose="02020603020101020101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EF4D7F6-4493-4FFE-8B5A-EFC9CAE605D7}"/>
              </a:ext>
            </a:extLst>
          </p:cNvPr>
          <p:cNvSpPr txBox="1"/>
          <p:nvPr/>
        </p:nvSpPr>
        <p:spPr>
          <a:xfrm>
            <a:off x="5275009" y="2413596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rPr>
              <a:t>2019.09.12</a:t>
            </a:r>
            <a:endParaRPr kumimoji="1"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THEJung120" panose="02020603020101020101" pitchFamily="18" charset="-127"/>
              <a:ea typeface="THEJung120" panose="0202060302010102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6996166-DEBF-4CEE-B324-A84490C016C9}"/>
              </a:ext>
            </a:extLst>
          </p:cNvPr>
          <p:cNvSpPr txBox="1"/>
          <p:nvPr/>
        </p:nvSpPr>
        <p:spPr>
          <a:xfrm>
            <a:off x="6040710" y="2413596"/>
            <a:ext cx="1702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rPr>
              <a:t>OPIC</a:t>
            </a:r>
            <a:r>
              <a:rPr kumimoji="1"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rPr>
              <a:t> – Advanced Low(AL)</a:t>
            </a:r>
            <a:endParaRPr kumimoji="1"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THEJung120" panose="02020603020101020101" pitchFamily="18" charset="-127"/>
              <a:ea typeface="THEJung120" panose="02020603020101020101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D324D16-FA20-4D17-AD34-3B4E3AF6C7B0}"/>
              </a:ext>
            </a:extLst>
          </p:cNvPr>
          <p:cNvGrpSpPr/>
          <p:nvPr/>
        </p:nvGrpSpPr>
        <p:grpSpPr>
          <a:xfrm>
            <a:off x="351449" y="452819"/>
            <a:ext cx="3530256" cy="657764"/>
            <a:chOff x="351449" y="452819"/>
            <a:chExt cx="3530256" cy="6577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65BF1CD-60DD-4BAE-BD4C-D3A4966F3423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2C2522-980D-4EAF-A5F5-717911DEDE64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C9E580-2EA0-45CF-B93D-8109673C28E4}"/>
                </a:ext>
              </a:extLst>
            </p:cNvPr>
            <p:cNvSpPr txBox="1"/>
            <p:nvPr/>
          </p:nvSpPr>
          <p:spPr>
            <a:xfrm>
              <a:off x="1881749" y="861711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8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3BD290D-D487-40C4-BB79-4FFE305190F4}"/>
                </a:ext>
              </a:extLst>
            </p:cNvPr>
            <p:cNvSpPr txBox="1"/>
            <p:nvPr/>
          </p:nvSpPr>
          <p:spPr>
            <a:xfrm>
              <a:off x="2612739" y="864362"/>
              <a:ext cx="12689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교내외활동</a:t>
              </a:r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/</a:t>
              </a:r>
              <a:r>
                <a:rPr lang="ko-KR" altLang="en-US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자격증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FF71DE-7CEC-430D-96D4-59FBA2BDF0B6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박성부</a:t>
              </a:r>
              <a:endParaRPr lang="ko-KR" altLang="en-US" sz="10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BB0614F-D9F9-4A54-ACF6-C1EA1280A3E8}"/>
              </a:ext>
            </a:extLst>
          </p:cNvPr>
          <p:cNvSpPr txBox="1"/>
          <p:nvPr/>
        </p:nvSpPr>
        <p:spPr>
          <a:xfrm>
            <a:off x="2100081" y="2442885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rPr>
              <a:t>OOO </a:t>
            </a:r>
            <a:r>
              <a:rPr kumimoji="1"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rPr>
              <a:t>활동 참여</a:t>
            </a:r>
          </a:p>
        </p:txBody>
      </p:sp>
    </p:spTree>
    <p:extLst>
      <p:ext uri="{BB962C8B-B14F-4D97-AF65-F5344CB8AC3E}">
        <p14:creationId xmlns:p14="http://schemas.microsoft.com/office/powerpoint/2010/main" val="180684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피티빵빵 템플릿 10] 포트폴리오 템플릿" id="{67AFF043-D55F-C240-A994-2855FEAC5158}" vid="{F346FD73-7CB5-304A-825D-0BE441E5B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테마</Template>
  <TotalTime>2929</TotalTime>
  <Words>247</Words>
  <Application>Microsoft Macintosh PowerPoint</Application>
  <PresentationFormat>A4 용지(210x297mm)</PresentationFormat>
  <Paragraphs>90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Arita-dotum(OTF) Medium</vt:lpstr>
      <vt:lpstr>Arita-dotum(TTF) Medium</vt:lpstr>
      <vt:lpstr>KoreanYNMYTL</vt:lpstr>
      <vt:lpstr>NanumBarunGothic</vt:lpstr>
      <vt:lpstr>THEJung120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 yeon kim</dc:creator>
  <cp:lastModifiedBy>박성부</cp:lastModifiedBy>
  <cp:revision>36</cp:revision>
  <dcterms:created xsi:type="dcterms:W3CDTF">2019-05-09T15:54:43Z</dcterms:created>
  <dcterms:modified xsi:type="dcterms:W3CDTF">2023-12-28T10:30:27Z</dcterms:modified>
</cp:coreProperties>
</file>