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7" r:id="rId6"/>
    <p:sldId id="270" r:id="rId7"/>
    <p:sldId id="266" r:id="rId8"/>
    <p:sldId id="268" r:id="rId9"/>
    <p:sldId id="261" r:id="rId10"/>
  </p:sldIdLst>
  <p:sldSz cx="9144000" cy="5715000" type="screen16x10"/>
  <p:notesSz cx="6858000" cy="9144000"/>
  <p:embeddedFontLst>
    <p:embeddedFont>
      <p:font typeface="위메프 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위메프" panose="020B0600000101010101" pitchFamily="50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D68"/>
    <a:srgbClr val="20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0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806B6-0AF1-4555-8853-1E503FE81A6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A7707-D993-47F0-B3B3-EA4347DD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2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5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4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4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7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2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86FF-B947-4DCD-AD48-8B7AB72699A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seongjun2298/Danawa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7773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408163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7724" y="2047119"/>
            <a:ext cx="49685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스크립트언어</a:t>
            </a:r>
            <a:r>
              <a:rPr lang="en-US" altLang="ko-KR" sz="2800" dirty="0" smtClean="0">
                <a:solidFill>
                  <a:srgbClr val="FFC000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02</a:t>
            </a:r>
          </a:p>
          <a:p>
            <a:pPr algn="ctr"/>
            <a:r>
              <a:rPr lang="en-US" altLang="ko-KR" sz="5400" spc="-150" dirty="0" smtClean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DANAWANG</a:t>
            </a:r>
          </a:p>
          <a:p>
            <a:pPr algn="ctr"/>
            <a:r>
              <a:rPr lang="en-US" altLang="ko-KR" sz="1600" spc="-150" dirty="0" smtClean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2018184009  </a:t>
            </a:r>
            <a:r>
              <a:rPr lang="ko-KR" altLang="en-US" sz="1600" spc="-150" dirty="0" smtClean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박성준</a:t>
            </a:r>
            <a:endParaRPr lang="en-US" altLang="ko-KR" sz="1600" spc="-150" dirty="0" smtClean="0">
              <a:solidFill>
                <a:schemeClr val="bg1">
                  <a:lumMod val="95000"/>
                </a:schemeClr>
              </a:solidFill>
              <a:latin typeface="위메프 Bold" panose="020B0600000101010101" pitchFamily="50" charset="-127"/>
              <a:ea typeface="위메프 Bold" panose="020B0600000101010101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2019182026  </a:t>
            </a:r>
            <a:r>
              <a:rPr lang="ko-KR" altLang="en-US" sz="1600" spc="-150" dirty="0" smtClean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이수민</a:t>
            </a:r>
            <a:endParaRPr lang="en-US" altLang="ko-KR" sz="1600" spc="-150" dirty="0" smtClean="0">
              <a:solidFill>
                <a:schemeClr val="bg1">
                  <a:lumMod val="95000"/>
                </a:schemeClr>
              </a:solidFill>
              <a:latin typeface="위메프 Bold" panose="020B0600000101010101" pitchFamily="50" charset="-127"/>
              <a:ea typeface="위메프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3888" y="801208"/>
            <a:ext cx="2088232" cy="72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94522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2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목</a:t>
            </a:r>
            <a:r>
              <a:rPr lang="ko-KR" altLang="en-US" sz="2800" spc="600" dirty="0">
                <a:solidFill>
                  <a:schemeClr val="bg2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065412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1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18178" y="2281436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7944" y="1921396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프로그램 소개</a:t>
            </a:r>
            <a:endParaRPr lang="ko-KR" altLang="en-US" sz="16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7824" y="2691998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2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18178" y="2908022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614" y="2547982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사용할 </a:t>
            </a:r>
            <a:r>
              <a:rPr lang="en-US" altLang="ko-KR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API</a:t>
            </a:r>
            <a:endParaRPr lang="ko-KR" altLang="en-US" sz="16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7824" y="3340070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3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218178" y="3556094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7944" y="3196054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기능 및 </a:t>
            </a:r>
            <a:r>
              <a:rPr lang="en-US" altLang="ko-KR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UI </a:t>
            </a:r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구성</a:t>
            </a:r>
            <a:endParaRPr lang="ko-KR" altLang="en-US" sz="16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4" y="3969692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4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18178" y="4185716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3825676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개발 계획</a:t>
            </a:r>
            <a:endParaRPr lang="ko-KR" altLang="en-US" sz="16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87824" y="4599314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5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218178" y="4815338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4455298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Github</a:t>
            </a:r>
            <a:r>
              <a:rPr lang="en-US" altLang="ko-KR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주소</a:t>
            </a:r>
            <a:endParaRPr lang="ko-KR" altLang="en-US" sz="16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4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1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프로그램 소개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836" y="1489348"/>
            <a:ext cx="60963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dirty="0" smtClean="0">
                <a:latin typeface="위메프 Bold" panose="020B0600000101010101" pitchFamily="50" charset="-127"/>
                <a:ea typeface="위메프 Bold" panose="020B0600000101010101" pitchFamily="50" charset="-127"/>
              </a:rPr>
              <a:t>온라인 장보기</a:t>
            </a:r>
            <a:r>
              <a:rPr lang="ko-KR" altLang="en-US" sz="2800" dirty="0" smtClean="0">
                <a:latin typeface="위메프 Bold" panose="020B0600000101010101" pitchFamily="50" charset="-127"/>
                <a:ea typeface="위메프 Bold" panose="020B0600000101010101" pitchFamily="50" charset="-127"/>
              </a:rPr>
              <a:t> </a:t>
            </a:r>
            <a:r>
              <a:rPr lang="ko-KR" altLang="en-US" sz="2800" dirty="0" smtClean="0">
                <a:latin typeface="위메프 Bold" panose="020B0600000101010101" pitchFamily="50" charset="-127"/>
                <a:ea typeface="위메프 Bold" panose="020B0600000101010101" pitchFamily="50" charset="-127"/>
              </a:rPr>
              <a:t>프로그램</a:t>
            </a:r>
            <a:endParaRPr lang="en-US" altLang="ko-KR" sz="2800" dirty="0">
              <a:latin typeface="위메프 Bold" panose="020B0600000101010101" pitchFamily="50" charset="-127"/>
              <a:ea typeface="위메프 Bold" panose="020B0600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및 판매점 검색 기능 기반</a:t>
            </a:r>
            <a:endParaRPr lang="en-US" altLang="ko-KR" sz="20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원하는 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판매점에서 원하는 상품을 모은 장바구니 기능 제공</a:t>
            </a:r>
            <a:endParaRPr lang="en-US" altLang="ko-KR" sz="20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2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사용할 </a:t>
            </a:r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API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0449" y="1046557"/>
            <a:ext cx="5522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한국소비자원 생필품 및 서비스 가격 정보</a:t>
            </a:r>
            <a:endParaRPr lang="en-US" altLang="ko-KR" sz="24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정보 조회</a:t>
            </a:r>
            <a:endParaRPr lang="en-US" altLang="ko-KR" sz="2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판매점 정보 조회</a:t>
            </a:r>
            <a:endParaRPr lang="en-US" altLang="ko-KR" sz="2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생필품 가격 정보 조회</a:t>
            </a:r>
            <a:endParaRPr lang="en-US" altLang="ko-KR" sz="2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생필품 가격 정보 기준 데이터 조회</a:t>
            </a:r>
            <a:endParaRPr lang="en-US" altLang="ko-KR" sz="2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0" y="3908879"/>
            <a:ext cx="703995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 descr="텔레그램 - 페미위키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0"/>
          <a:stretch/>
        </p:blipFill>
        <p:spPr bwMode="auto">
          <a:xfrm>
            <a:off x="2699792" y="4373237"/>
            <a:ext cx="953160" cy="5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1156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3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기능 및 </a:t>
            </a:r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UI 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구성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7579" y="1108994"/>
            <a:ext cx="792088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제공 기능</a:t>
            </a:r>
            <a:endParaRPr lang="en-US" altLang="ko-KR" sz="2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및 판매점 </a:t>
            </a:r>
            <a:r>
              <a:rPr lang="ko-KR" altLang="en-US" sz="2400" b="1" dirty="0" smtClean="0">
                <a:latin typeface="위메프 Bold" panose="020B0600000101010101" pitchFamily="50" charset="-127"/>
                <a:ea typeface="위메프 Bold" panose="020B0600000101010101" pitchFamily="50" charset="-127"/>
              </a:rPr>
              <a:t>검색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기능</a:t>
            </a:r>
            <a:endParaRPr lang="en-US" altLang="ko-KR" sz="20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위메프 Bold" panose="020B0600000101010101" pitchFamily="50" charset="-127"/>
                <a:ea typeface="위메프 Bold" panose="020B0600000101010101" pitchFamily="50" charset="-127"/>
              </a:rPr>
              <a:t>지도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를</a:t>
            </a:r>
            <a:r>
              <a:rPr lang="ko-KR" altLang="en-US" sz="2000" b="1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연동하여 해당 판매점의 위치 출력</a:t>
            </a:r>
            <a:endParaRPr lang="en-US" altLang="ko-KR" sz="20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검색 시 해당 </a:t>
            </a:r>
            <a:r>
              <a:rPr lang="ko-KR" altLang="en-US" sz="2400" b="1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이미지</a:t>
            </a:r>
            <a:r>
              <a:rPr lang="ko-KR" altLang="en-US" sz="2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출력 </a:t>
            </a:r>
            <a:r>
              <a:rPr lang="en-US" altLang="ko-KR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카카오</a:t>
            </a:r>
            <a:r>
              <a:rPr lang="en-US" altLang="ko-KR" sz="2000" dirty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REST API 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이용</a:t>
            </a:r>
            <a:r>
              <a:rPr lang="en-US" altLang="ko-KR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장바구니 내 상품들의 가격을 </a:t>
            </a:r>
            <a:r>
              <a:rPr lang="ko-KR" altLang="en-US" sz="2400" b="1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그래프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로 표현</a:t>
            </a:r>
            <a:endParaRPr lang="en-US" altLang="ko-KR" sz="20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Gmail</a:t>
            </a:r>
            <a:r>
              <a:rPr lang="en-US" altLang="ko-KR" sz="2000" b="1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ko-KR" altLang="en-US" sz="2400" b="1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텔레그램</a:t>
            </a:r>
            <a:r>
              <a:rPr lang="ko-KR" altLang="en-US" sz="2400" b="1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400" b="1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챗봇</a:t>
            </a:r>
            <a:r>
              <a:rPr lang="ko-KR" altLang="en-US" sz="2000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과</a:t>
            </a:r>
            <a:r>
              <a:rPr lang="ko-KR" altLang="en-US" sz="20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연계하여 장바구니 내 상품 정보 전송</a:t>
            </a:r>
            <a:endParaRPr lang="en-US" altLang="ko-KR" sz="20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43" name="Picture 2" descr="국내 한정 시기적절한 구글 지도 배달 가능 가게 보기 기능 - Byline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360024"/>
            <a:ext cx="873018" cy="46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G메일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45261"/>
            <a:ext cx="561336" cy="4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파워포인트 템플릿 입체 그래프 무료 다운로드 PowerPoint template Graph free download |  LEEHYEKANG *친절한 혜강씨 (HanZi)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0" t="32633" r="3729" b="5542"/>
          <a:stretch/>
        </p:blipFill>
        <p:spPr bwMode="auto">
          <a:xfrm>
            <a:off x="6038656" y="3372935"/>
            <a:ext cx="655263" cy="58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arch Icon | Flatastic 1 Iconset | Custom Icon Desig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63" y="1777380"/>
            <a:ext cx="422256" cy="4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62" y="2794070"/>
            <a:ext cx="677500" cy="6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3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기능 및 </a:t>
            </a:r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UI 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구성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0869" y="888022"/>
            <a:ext cx="338437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85210" y="1023605"/>
            <a:ext cx="2016224" cy="38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DANAWANG</a:t>
            </a:r>
            <a:endParaRPr lang="ko-KR" altLang="en-US" dirty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5896" y="1695562"/>
            <a:ext cx="216024" cy="21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0774" y="1479538"/>
            <a:ext cx="1729119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검색어를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3616" y="1488124"/>
            <a:ext cx="102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마트</a:t>
            </a:r>
            <a:r>
              <a:rPr lang="ko-KR" altLang="en-US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검색</a:t>
            </a:r>
            <a:endParaRPr lang="en-US" altLang="ko-KR" sz="12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ko-KR" altLang="en-US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검색</a:t>
            </a:r>
            <a:endParaRPr lang="ko-KR" altLang="en-US" sz="12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75206" y="1948794"/>
            <a:ext cx="2336954" cy="78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정보 검색 결과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43807" y="2834689"/>
            <a:ext cx="1239583" cy="1967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해당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판매점</a:t>
            </a:r>
            <a:endParaRPr lang="en-US" altLang="ko-KR" sz="1600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전체 상품</a:t>
            </a:r>
            <a:endParaRPr lang="en-US" altLang="ko-KR" sz="1600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정보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04917" y="289632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0291" y="286962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위메프" panose="020B0600000101010101" pitchFamily="50" charset="-127"/>
                <a:ea typeface="위메프" panose="020B0600000101010101" pitchFamily="50" charset="-127"/>
              </a:rPr>
              <a:t>유한락스</a:t>
            </a:r>
            <a:r>
              <a:rPr lang="ko-KR" altLang="en-US" sz="800" dirty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800" dirty="0" err="1">
                <a:latin typeface="위메프" panose="020B0600000101010101" pitchFamily="50" charset="-127"/>
                <a:ea typeface="위메프" panose="020B0600000101010101" pitchFamily="50" charset="-127"/>
              </a:rPr>
              <a:t>후레쉬</a:t>
            </a:r>
            <a:r>
              <a:rPr lang="en-US" altLang="ko-KR" sz="800" dirty="0">
                <a:latin typeface="위메프" panose="020B0600000101010101" pitchFamily="50" charset="-127"/>
                <a:ea typeface="위메프" panose="020B0600000101010101" pitchFamily="50" charset="-127"/>
              </a:rPr>
              <a:t>(2L)</a:t>
            </a:r>
            <a:endParaRPr lang="ko-KR" altLang="en-US" sz="8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58949" y="4231469"/>
            <a:ext cx="597828" cy="570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22" name="Picture 8" descr="파워포인트 템플릿 입체 그래프 무료 다운로드 PowerPoint template Graph free download |  LEEHYEKANG *친절한 혜강씨 (HanZi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0" t="32633" r="3729" b="5542"/>
          <a:stretch/>
        </p:blipFill>
        <p:spPr bwMode="auto">
          <a:xfrm>
            <a:off x="4821813" y="3198090"/>
            <a:ext cx="1208478" cy="9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국내 한정 시기적절한 구글 지도 배달 가능 가게 보기 기능 - Byline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320" y="4330067"/>
            <a:ext cx="873018" cy="46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803648" y="4231469"/>
            <a:ext cx="575893" cy="570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54397" y="4231469"/>
            <a:ext cx="575893" cy="570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26" name="Picture 4" descr="G메일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63" y="4291987"/>
            <a:ext cx="467376" cy="4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텔레그램 - 페미위키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04" r="898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587" y="4231469"/>
            <a:ext cx="913810" cy="72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47803" y="3385831"/>
            <a:ext cx="303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장바구니에 담은 상품 가격을 </a:t>
            </a:r>
            <a:r>
              <a:rPr lang="en-US" altLang="ko-KR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/>
            </a:r>
            <a:br>
              <a:rPr lang="en-US" altLang="ko-KR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</a:b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그래프로 표현</a:t>
            </a:r>
            <a:endParaRPr lang="ko-KR" altLang="en-US" sz="14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158948" y="3561722"/>
            <a:ext cx="595315" cy="615742"/>
            <a:chOff x="3635896" y="-1097579"/>
            <a:chExt cx="957133" cy="989975"/>
          </a:xfrm>
        </p:grpSpPr>
        <p:sp>
          <p:nvSpPr>
            <p:cNvPr id="28" name="직사각형 27"/>
            <p:cNvSpPr/>
            <p:nvPr/>
          </p:nvSpPr>
          <p:spPr>
            <a:xfrm>
              <a:off x="3635896" y="-1097579"/>
              <a:ext cx="957133" cy="957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</p:txBody>
        </p:sp>
        <p:pic>
          <p:nvPicPr>
            <p:cNvPr id="3080" name="Picture 8" descr="장바구니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521" y="-1014083"/>
              <a:ext cx="906479" cy="90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/>
          <p:cNvSpPr/>
          <p:nvPr/>
        </p:nvSpPr>
        <p:spPr>
          <a:xfrm>
            <a:off x="3635896" y="1490716"/>
            <a:ext cx="216024" cy="21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195736" y="3210108"/>
            <a:ext cx="2107475" cy="43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0487" y="2574247"/>
            <a:ext cx="303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상품을 체크하고 </a:t>
            </a:r>
            <a:r>
              <a:rPr lang="en-US" altLang="ko-KR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/>
            </a:r>
            <a:br>
              <a:rPr lang="en-US" altLang="ko-KR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</a:br>
            <a:r>
              <a:rPr lang="ko-KR" altLang="en-US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장바구니 아이콘을 누르면 </a:t>
            </a:r>
            <a:r>
              <a:rPr lang="en-US" altLang="ko-KR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/>
            </a:r>
            <a:br>
              <a:rPr lang="en-US" altLang="ko-KR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</a:br>
            <a:r>
              <a:rPr lang="ko-KR" altLang="en-US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장바구니에 담김</a:t>
            </a:r>
            <a:endParaRPr lang="ko-KR" altLang="en-US" sz="12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38642" y="1945009"/>
            <a:ext cx="797137" cy="797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79" y="2084785"/>
            <a:ext cx="86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해당 상품 </a:t>
            </a:r>
            <a:endParaRPr lang="en-US" altLang="ko-KR" sz="1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이미지</a:t>
            </a:r>
            <a:endParaRPr lang="ko-KR" altLang="en-US" sz="14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927285" y="3561722"/>
            <a:ext cx="8091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85472" y="1218508"/>
            <a:ext cx="3031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판매점 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검색 시</a:t>
            </a:r>
            <a:endParaRPr lang="en-US" altLang="ko-KR" sz="1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: 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해당 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판매점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의 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정보 출력</a:t>
            </a:r>
            <a:endParaRPr lang="en-US" altLang="ko-KR" sz="1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판매점 </a:t>
            </a:r>
            <a:r>
              <a:rPr lang="en-US" altLang="ko-KR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+ 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</a:t>
            </a:r>
            <a:r>
              <a:rPr lang="ko-KR" altLang="en-US" sz="1400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검색시</a:t>
            </a:r>
            <a:endParaRPr lang="en-US" altLang="ko-KR" sz="1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: 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해당 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판매점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의 </a:t>
            </a:r>
            <a:r>
              <a:rPr lang="ko-KR" altLang="en-US" sz="14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정보 출력</a:t>
            </a:r>
            <a:endParaRPr lang="ko-KR" altLang="en-US" sz="14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42807" y="1718956"/>
            <a:ext cx="1007571" cy="56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57045" y="1489348"/>
            <a:ext cx="265109" cy="403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1459731"/>
            <a:ext cx="2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검색</a:t>
            </a:r>
            <a:endParaRPr lang="ko-KR" altLang="en-US" sz="12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58948" y="3192050"/>
            <a:ext cx="644701" cy="309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판매점 선택</a:t>
            </a:r>
            <a:endParaRPr lang="ko-KR" altLang="en-US" sz="1000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30262" y="2844723"/>
            <a:ext cx="1879735" cy="26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판매점 이름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입력</a:t>
            </a:r>
            <a:endParaRPr lang="ko-KR" altLang="en-US" sz="1200" dirty="0" smtClean="0">
              <a:solidFill>
                <a:sysClr val="windowText" lastClr="000000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0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4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개발 계획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19155"/>
              </p:ext>
            </p:extLst>
          </p:nvPr>
        </p:nvGraphicFramePr>
        <p:xfrm>
          <a:off x="327776" y="912864"/>
          <a:ext cx="8784976" cy="396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123"/>
                <a:gridCol w="2524341"/>
                <a:gridCol w="4608512"/>
              </a:tblGrid>
              <a:tr h="29136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내용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세부 계획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(5/6 ~ 5/13)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주제 선정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프로젝트 </a:t>
                      </a:r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&amp;</a:t>
                      </a:r>
                      <a:r>
                        <a:rPr lang="en-US" altLang="ko-KR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기획 발표 준비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공공 데이터 포탈 이용 </a:t>
                      </a:r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– Xml 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모듈 조사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Git</a:t>
                      </a:r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저장소 생성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(5/13</a:t>
                      </a:r>
                      <a:r>
                        <a:rPr lang="en-US" altLang="ko-KR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5/20)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리소스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UI 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설계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OpenAPI</a:t>
                      </a:r>
                      <a:r>
                        <a:rPr lang="en-US" altLang="ko-KR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baseline="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리소스 수집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Tkinter</a:t>
                      </a:r>
                      <a:r>
                        <a:rPr lang="en-US" altLang="ko-KR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제작 시작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(5/20</a:t>
                      </a:r>
                      <a:r>
                        <a:rPr lang="en-US" altLang="ko-KR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5/27)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 </a:t>
                      </a:r>
                      <a:r>
                        <a:rPr lang="ko-KR" altLang="en-US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데이터 출력</a:t>
                      </a:r>
                      <a:endParaRPr lang="en-US" altLang="ko-KR" sz="1400" baseline="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데이터 검색 기능 구현</a:t>
                      </a:r>
                      <a:endParaRPr lang="en-US" altLang="ko-KR" sz="1400" baseline="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중간 발표 준비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버튼 클릭 시 해당 자료 출력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카테고리 별 데이터 정보 출력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사용자 입력에 따른 데이터 검색 기능 구현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4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(5/27 ~ 6/3)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지도 연동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Gmail 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이미지 연동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가까운 매장의 위치를 지도 상에 표시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해당 데이터 정보를 </a:t>
                      </a:r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Gmail 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전송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카카오 </a:t>
                      </a:r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REST</a:t>
                      </a:r>
                      <a:r>
                        <a:rPr lang="en-US" altLang="ko-KR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API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를 이용한 이미지 </a:t>
                      </a:r>
                      <a:r>
                        <a:rPr lang="ko-KR" altLang="en-US" sz="1400" dirty="0" err="1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크롤링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5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(6/3</a:t>
                      </a:r>
                      <a:r>
                        <a:rPr lang="en-US" altLang="ko-KR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6/10)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봇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수정 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및 보완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최종 발표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봇</a:t>
                      </a:r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  <a:endParaRPr lang="en-US" altLang="ko-KR" sz="140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제출</a:t>
                      </a:r>
                      <a:r>
                        <a:rPr lang="ko-KR" altLang="en-US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파일 완성</a:t>
                      </a:r>
                      <a:endParaRPr lang="en-US" altLang="ko-KR" sz="1400" baseline="0" dirty="0" smtClean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최종 발표 준비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5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GitHub 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주소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216" y="241770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위메프" panose="020B0600000101010101" pitchFamily="50" charset="-127"/>
                <a:ea typeface="위메프" panose="020B0600000101010101" pitchFamily="50" charset="-127"/>
                <a:hlinkClick r:id="rId3"/>
              </a:rPr>
              <a:t>https://</a:t>
            </a:r>
            <a:r>
              <a:rPr lang="ko-KR" altLang="en-US" sz="2400" dirty="0" smtClean="0">
                <a:latin typeface="위메프" panose="020B0600000101010101" pitchFamily="50" charset="-127"/>
                <a:ea typeface="위메프" panose="020B0600000101010101" pitchFamily="50" charset="-127"/>
                <a:hlinkClick r:id="rId3"/>
              </a:rPr>
              <a:t>github.com/parkseongjun2298/Danawang</a:t>
            </a:r>
            <a:endParaRPr lang="en-US" altLang="ko-KR" sz="2400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ko-KR" altLang="en-US" sz="24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1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92139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35775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1800" y="233390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 smtClean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감사합니다</a:t>
            </a:r>
            <a:r>
              <a:rPr lang="en-US" altLang="ko-KR" sz="4400" spc="-150" dirty="0" smtClean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1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329</Words>
  <Application>Microsoft Office PowerPoint</Application>
  <PresentationFormat>화면 슬라이드 쇼(16:10)</PresentationFormat>
  <Paragraphs>109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위메프 Bold</vt:lpstr>
      <vt:lpstr>맑은 고딕</vt:lpstr>
      <vt:lpstr>위메프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sumin</cp:lastModifiedBy>
  <cp:revision>27</cp:revision>
  <dcterms:created xsi:type="dcterms:W3CDTF">2018-05-03T06:36:50Z</dcterms:created>
  <dcterms:modified xsi:type="dcterms:W3CDTF">2021-05-08T19:13:12Z</dcterms:modified>
</cp:coreProperties>
</file>