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71" r:id="rId5"/>
    <p:sldId id="272" r:id="rId6"/>
    <p:sldId id="266" r:id="rId7"/>
    <p:sldId id="273" r:id="rId8"/>
    <p:sldId id="261" r:id="rId9"/>
  </p:sldIdLst>
  <p:sldSz cx="9144000" cy="5715000" type="screen16x10"/>
  <p:notesSz cx="6858000" cy="9144000"/>
  <p:embeddedFontLst>
    <p:embeddedFont>
      <p:font typeface="위메프" panose="020B0600000101010101" pitchFamily="50" charset="-127"/>
      <p:regular r:id="rId11"/>
    </p:embeddedFont>
    <p:embeddedFont>
      <p:font typeface="위메프 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752784563a40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D68"/>
    <a:srgbClr val="20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7T00:47:16.27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7T00:47:16.27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06B6-0AF1-4555-8853-1E503FE81A6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7707-D993-47F0-B3B3-EA4347DDA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2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7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7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4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7707-D993-47F0-B3B3-EA4347DDA7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4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2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86FF-B947-4DCD-AD48-8B7AB72699A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BA6C-9188-481A-A9BE-3533A4306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7773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408163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87724" y="2047119"/>
            <a:ext cx="4968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스크립트언어</a:t>
            </a:r>
            <a:r>
              <a:rPr lang="en-US" altLang="ko-KR" sz="2800" dirty="0">
                <a:solidFill>
                  <a:srgbClr val="FFC000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02</a:t>
            </a:r>
          </a:p>
          <a:p>
            <a:pPr algn="ctr"/>
            <a:r>
              <a:rPr lang="en-US" altLang="ko-KR" sz="54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DANAWANG</a:t>
            </a:r>
          </a:p>
          <a:p>
            <a:pPr algn="ctr"/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2018184009  </a:t>
            </a:r>
            <a:r>
              <a:rPr lang="ko-KR" altLang="en-US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박성준</a:t>
            </a:r>
            <a:endParaRPr lang="en-US" altLang="ko-KR" sz="1600" spc="-150" dirty="0">
              <a:solidFill>
                <a:schemeClr val="bg1">
                  <a:lumMod val="95000"/>
                </a:schemeClr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2019182026  </a:t>
            </a:r>
            <a:r>
              <a:rPr lang="ko-KR" altLang="en-US" sz="16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이수민</a:t>
            </a:r>
            <a:endParaRPr lang="en-US" altLang="ko-KR" sz="1600" spc="-150" dirty="0">
              <a:solidFill>
                <a:schemeClr val="bg1">
                  <a:lumMod val="95000"/>
                </a:schemeClr>
              </a:solidFill>
              <a:latin typeface="위메프 Bold" panose="020B0600000101010101" pitchFamily="50" charset="-127"/>
              <a:ea typeface="위메프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801208"/>
            <a:ext cx="2088232" cy="72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3888" y="94522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>
                <a:solidFill>
                  <a:schemeClr val="bg2"/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87824" y="2065412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1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18178" y="2281436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7944" y="1921396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87824" y="2691998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18178" y="2908022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614" y="2547982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구현 기능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87824" y="3340070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18178" y="3556094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7944" y="3196054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진행 상황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87824" y="3969692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4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18178" y="4185716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944" y="3825676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깃허브</a:t>
            </a:r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커밋</a:t>
            </a:r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로그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87824" y="4620800"/>
            <a:ext cx="288032" cy="288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5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218178" y="4836824"/>
            <a:ext cx="2952328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67944" y="4476784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시연</a:t>
            </a:r>
            <a:endParaRPr lang="ko-KR" altLang="en-US" sz="16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1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프로그램 소개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7751" y="1777380"/>
            <a:ext cx="6096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400" dirty="0">
                <a:latin typeface="위메프 Bold" panose="020B0600000101010101" pitchFamily="50" charset="-127"/>
                <a:ea typeface="위메프 Bold" panose="020B0600000101010101" pitchFamily="50" charset="-127"/>
              </a:rPr>
              <a:t>상품 및 판매점 검색 프로그램</a:t>
            </a:r>
            <a:endParaRPr lang="en-US" altLang="ko-KR" sz="2400" dirty="0">
              <a:latin typeface="위메프 Bold" panose="020B0600000101010101" pitchFamily="50" charset="-127"/>
              <a:ea typeface="위메프 Bold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latin typeface="위메프" panose="020B0600000101010101" pitchFamily="50" charset="-127"/>
                <a:ea typeface="위메프" panose="020B0600000101010101" pitchFamily="50" charset="-127"/>
              </a:rPr>
              <a:t>원하는 판매점에서 원하는 상품을 모은 장바구니 기능 제공</a:t>
            </a:r>
            <a:endParaRPr lang="en-US" altLang="ko-KR" sz="2000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97938"/>
            <a:ext cx="3703083" cy="48983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156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2403" y="467304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구현기능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2934D2-55CC-4540-928C-0A2F9D0B4F2B}"/>
              </a:ext>
            </a:extLst>
          </p:cNvPr>
          <p:cNvSpPr txBox="1"/>
          <p:nvPr/>
        </p:nvSpPr>
        <p:spPr>
          <a:xfrm>
            <a:off x="165182" y="1057300"/>
            <a:ext cx="28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위메프" panose="020B0600000101010101" pitchFamily="50" charset="-127"/>
                <a:ea typeface="위메프" panose="020B0600000101010101" pitchFamily="50" charset="-127"/>
              </a:rPr>
              <a:t>Tkinter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를 이용한 </a:t>
            </a:r>
            <a:r>
              <a:rPr lang="en-US" altLang="ko-KR" dirty="0">
                <a:latin typeface="위메프" panose="020B0600000101010101" pitchFamily="50" charset="-127"/>
                <a:ea typeface="위메프" panose="020B0600000101010101" pitchFamily="50" charset="-127"/>
              </a:rPr>
              <a:t>GUI 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구현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DC979372-A097-4128-A7D5-EA732CE3CB94}"/>
              </a:ext>
            </a:extLst>
          </p:cNvPr>
          <p:cNvCxnSpPr>
            <a:cxnSpLocks/>
          </p:cNvCxnSpPr>
          <p:nvPr/>
        </p:nvCxnSpPr>
        <p:spPr>
          <a:xfrm>
            <a:off x="3117510" y="1201316"/>
            <a:ext cx="174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11A35-8008-4331-96E5-D2BB4EBD62AB}"/>
              </a:ext>
            </a:extLst>
          </p:cNvPr>
          <p:cNvSpPr txBox="1"/>
          <p:nvPr/>
        </p:nvSpPr>
        <p:spPr>
          <a:xfrm>
            <a:off x="161935" y="15299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마트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en-US" altLang="ko-KR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/ 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검색 후 출력</a:t>
            </a:r>
            <a:endParaRPr lang="ko-KR" altLang="en-US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B8BDDA-45C9-4CC7-A5BC-2B41185648ED}"/>
              </a:ext>
            </a:extLst>
          </p:cNvPr>
          <p:cNvSpPr txBox="1"/>
          <p:nvPr/>
        </p:nvSpPr>
        <p:spPr>
          <a:xfrm>
            <a:off x="169095" y="2750376"/>
            <a:ext cx="253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선택한 </a:t>
            </a:r>
            <a:r>
              <a:rPr lang="ko-KR" altLang="en-US" dirty="0" err="1" smtClean="0">
                <a:latin typeface="위메프" panose="020B0600000101010101" pitchFamily="50" charset="-127"/>
                <a:ea typeface="위메프" panose="020B0600000101010101" pitchFamily="50" charset="-127"/>
              </a:rPr>
              <a:t>마트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 내 상품 출력</a:t>
            </a:r>
            <a:endParaRPr lang="ko-KR" altLang="en-US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5D86DB8-3CD3-4D77-810D-C7A0BD987E32}"/>
              </a:ext>
            </a:extLst>
          </p:cNvPr>
          <p:cNvCxnSpPr>
            <a:cxnSpLocks/>
          </p:cNvCxnSpPr>
          <p:nvPr/>
        </p:nvCxnSpPr>
        <p:spPr>
          <a:xfrm>
            <a:off x="2375756" y="1714663"/>
            <a:ext cx="270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2337157-FB4A-4DCC-A7C2-EEA96409B9CF}"/>
              </a:ext>
            </a:extLst>
          </p:cNvPr>
          <p:cNvCxnSpPr>
            <a:stCxn id="12" idx="3"/>
          </p:cNvCxnSpPr>
          <p:nvPr/>
        </p:nvCxnSpPr>
        <p:spPr>
          <a:xfrm>
            <a:off x="2703705" y="2935042"/>
            <a:ext cx="233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94902C-B10D-4533-BB26-CCB38C5F7AFE}"/>
              </a:ext>
            </a:extLst>
          </p:cNvPr>
          <p:cNvSpPr txBox="1"/>
          <p:nvPr/>
        </p:nvSpPr>
        <p:spPr>
          <a:xfrm>
            <a:off x="171889" y="4309834"/>
            <a:ext cx="15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Gmail 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연동</a:t>
            </a:r>
            <a:endParaRPr lang="ko-KR" altLang="en-US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9F62CA9-79BA-4C6D-94F8-2DC662741F6D}"/>
              </a:ext>
            </a:extLst>
          </p:cNvPr>
          <p:cNvSpPr txBox="1"/>
          <p:nvPr/>
        </p:nvSpPr>
        <p:spPr>
          <a:xfrm>
            <a:off x="186212" y="359614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장바구니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297F273-8BF7-46A4-912C-F00BE7FAA78D}"/>
              </a:ext>
            </a:extLst>
          </p:cNvPr>
          <p:cNvSpPr txBox="1"/>
          <p:nvPr/>
        </p:nvSpPr>
        <p:spPr>
          <a:xfrm>
            <a:off x="199559" y="2183400"/>
            <a:ext cx="18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총 </a:t>
            </a:r>
            <a:r>
              <a:rPr lang="en-US" altLang="ko-KR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2 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페이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지로 구성</a:t>
            </a:r>
            <a:endParaRPr lang="ko-KR" altLang="en-US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D6F5F9C5-F1D0-46D1-97C1-A79D01FCDC7A}"/>
              </a:ext>
            </a:extLst>
          </p:cNvPr>
          <p:cNvCxnSpPr/>
          <p:nvPr/>
        </p:nvCxnSpPr>
        <p:spPr>
          <a:xfrm flipV="1">
            <a:off x="2087724" y="492659"/>
            <a:ext cx="3024336" cy="1886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flipV="1">
            <a:off x="1179644" y="3361556"/>
            <a:ext cx="5747953" cy="397787"/>
          </a:xfrm>
          <a:prstGeom prst="bentConnector3">
            <a:avLst>
              <a:gd name="adj1" fmla="val 58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flipV="1">
            <a:off x="1193968" y="3452530"/>
            <a:ext cx="6618392" cy="998234"/>
          </a:xfrm>
          <a:prstGeom prst="bentConnector3">
            <a:avLst>
              <a:gd name="adj1" fmla="val 53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2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72403" y="467304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구현기능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2934D2-55CC-4540-928C-0A2F9D0B4F2B}"/>
              </a:ext>
            </a:extLst>
          </p:cNvPr>
          <p:cNvSpPr txBox="1"/>
          <p:nvPr/>
        </p:nvSpPr>
        <p:spPr>
          <a:xfrm>
            <a:off x="423413" y="1376690"/>
            <a:ext cx="28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장바구니 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내용 구성</a:t>
            </a:r>
            <a:endParaRPr lang="ko-KR" altLang="en-US" dirty="0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B8BDDA-45C9-4CC7-A5BC-2B41185648ED}"/>
              </a:ext>
            </a:extLst>
          </p:cNvPr>
          <p:cNvSpPr txBox="1"/>
          <p:nvPr/>
        </p:nvSpPr>
        <p:spPr>
          <a:xfrm>
            <a:off x="423413" y="3428918"/>
            <a:ext cx="285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장바구니 내 </a:t>
            </a:r>
            <a:r>
              <a:rPr lang="ko-KR" altLang="en-US" dirty="0" smtClean="0">
                <a:latin typeface="위메프" panose="020B0600000101010101" pitchFamily="50" charset="-127"/>
                <a:ea typeface="위메프" panose="020B0600000101010101" pitchFamily="50" charset="-127"/>
              </a:rPr>
              <a:t>상품 가격 </a:t>
            </a:r>
            <a:r>
              <a:rPr lang="ko-KR" altLang="en-US" dirty="0">
                <a:latin typeface="위메프" panose="020B0600000101010101" pitchFamily="50" charset="-127"/>
                <a:ea typeface="위메프" panose="020B0600000101010101" pitchFamily="50" charset="-127"/>
              </a:rPr>
              <a:t>그래프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69CC3333-D1A0-4AAB-84B2-F09C3DBEDFFB}"/>
              </a:ext>
            </a:extLst>
          </p:cNvPr>
          <p:cNvCxnSpPr/>
          <p:nvPr/>
        </p:nvCxnSpPr>
        <p:spPr>
          <a:xfrm>
            <a:off x="2411760" y="1561356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6CC46F8-A77B-4CEB-8BC6-EFE9B158F028}"/>
              </a:ext>
            </a:extLst>
          </p:cNvPr>
          <p:cNvCxnSpPr/>
          <p:nvPr/>
        </p:nvCxnSpPr>
        <p:spPr>
          <a:xfrm>
            <a:off x="3275856" y="3613459"/>
            <a:ext cx="194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10" y="222753"/>
            <a:ext cx="35874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3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개발 진행 상황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17272"/>
              </p:ext>
            </p:extLst>
          </p:nvPr>
        </p:nvGraphicFramePr>
        <p:xfrm>
          <a:off x="359024" y="971861"/>
          <a:ext cx="8784976" cy="4084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4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07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세부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(5/6 ~ 5/13)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주제 선정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프로젝트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&amp;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기획 발표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공공 데이터 포탈 이용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– 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모듈 조사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저장소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(5/13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5/20)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리소스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설계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Tkinter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제작 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4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(5/20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5/27)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OpenAPI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 데이터 출력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데이터 검색 기능 구현</a:t>
                      </a:r>
                      <a:endParaRPr lang="en-US" altLang="ko-KR" sz="1400" baseline="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중간 발표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버튼 클릭 시 해당 자료 출력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카테고리 별 데이터 정보 출력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사용자 입력에 따른 데이터 검색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(5/27 ~ 6/3)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지도 연동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Gmail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이미지 연동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가까운 매장의 위치를 지도 상에 표시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해당 데이터 정보를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Gmail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전송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카카오 </a:t>
                      </a:r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REST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API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를 이용한 이미지 </a:t>
                      </a:r>
                      <a:r>
                        <a:rPr lang="ko-KR" altLang="en-US" sz="1400" dirty="0" err="1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크롤링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8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(6/3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~ 6/10)</a:t>
                      </a:r>
                      <a:endParaRPr lang="ko-KR" altLang="en-US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봇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C++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수정 및 보완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최종 발표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봇</a:t>
                      </a:r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구현</a:t>
                      </a:r>
                      <a:endParaRPr lang="en-US" altLang="ko-KR" sz="140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C/C++</a:t>
                      </a:r>
                      <a:r>
                        <a:rPr lang="en-US" altLang="ko-KR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연동</a:t>
                      </a:r>
                      <a:endParaRPr lang="en-US" altLang="ko-KR" sz="1400" baseline="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제출</a:t>
                      </a:r>
                      <a:r>
                        <a:rPr lang="ko-KR" altLang="en-US" sz="1400" baseline="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 파일 완성</a:t>
                      </a:r>
                      <a:endParaRPr lang="en-US" altLang="ko-KR" sz="1400" baseline="0" dirty="0">
                        <a:latin typeface="위메프" panose="020B0600000101010101" pitchFamily="50" charset="-127"/>
                        <a:ea typeface="위메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위메프" panose="020B0600000101010101" pitchFamily="50" charset="-127"/>
                          <a:ea typeface="위메프" panose="020B0600000101010101" pitchFamily="50" charset="-127"/>
                        </a:rPr>
                        <a:t>최종 발표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7230" y="502722"/>
            <a:ext cx="360040" cy="338554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2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4</a:t>
            </a:r>
            <a:endParaRPr lang="ko-KR" altLang="en-US" sz="2000" dirty="0">
              <a:solidFill>
                <a:schemeClr val="bg2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99592" y="769268"/>
            <a:ext cx="2952328" cy="0"/>
          </a:xfrm>
          <a:prstGeom prst="line">
            <a:avLst/>
          </a:prstGeom>
          <a:ln w="6350">
            <a:solidFill>
              <a:srgbClr val="1A3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8407" y="441457"/>
            <a:ext cx="289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깃허브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커밋</a:t>
            </a:r>
            <a:r>
              <a:rPr lang="ko-KR" altLang="en-US" sz="1600" dirty="0" smtClean="0">
                <a:solidFill>
                  <a:srgbClr val="1A3D68"/>
                </a:solidFill>
                <a:latin typeface="위메프" panose="020B0600000101010101" pitchFamily="50" charset="-127"/>
                <a:ea typeface="위메프" panose="020B0600000101010101" pitchFamily="50" charset="-127"/>
              </a:rPr>
              <a:t> 로그</a:t>
            </a:r>
            <a:endParaRPr lang="ko-KR" altLang="en-US" sz="1600" dirty="0">
              <a:solidFill>
                <a:srgbClr val="1A3D68"/>
              </a:solidFill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1A3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위메프" panose="020B0600000101010101" pitchFamily="50" charset="-127"/>
              <a:ea typeface="위메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3" y="1025825"/>
            <a:ext cx="8249894" cy="35317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51720" y="4598117"/>
            <a:ext cx="5598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위메프" panose="020B0600000101010101" pitchFamily="50" charset="-127"/>
                <a:ea typeface="위메프" panose="020B0600000101010101" pitchFamily="50" charset="-127"/>
              </a:rPr>
              <a:t>https://github.com/parkseongjun2298/Danawang</a:t>
            </a:r>
          </a:p>
        </p:txBody>
      </p:sp>
    </p:spTree>
    <p:extLst>
      <p:ext uri="{BB962C8B-B14F-4D97-AF65-F5344CB8AC3E}">
        <p14:creationId xmlns:p14="http://schemas.microsoft.com/office/powerpoint/2010/main" val="14414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771800" y="1921396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771800" y="3577580"/>
            <a:ext cx="3600400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233390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감사합니다</a:t>
            </a:r>
            <a:r>
              <a:rPr lang="en-US" altLang="ko-KR" sz="4400" spc="-150" dirty="0">
                <a:solidFill>
                  <a:schemeClr val="bg1">
                    <a:lumMod val="95000"/>
                  </a:schemeClr>
                </a:solidFill>
                <a:latin typeface="위메프 Bold" panose="020B0600000101010101" pitchFamily="50" charset="-127"/>
                <a:ea typeface="위메프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1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237</Words>
  <Application>Microsoft Office PowerPoint</Application>
  <PresentationFormat>화면 슬라이드 쇼(16:10)</PresentationFormat>
  <Paragraphs>84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위메프</vt:lpstr>
      <vt:lpstr>위메프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sumin</cp:lastModifiedBy>
  <cp:revision>32</cp:revision>
  <dcterms:created xsi:type="dcterms:W3CDTF">2018-05-03T06:36:50Z</dcterms:created>
  <dcterms:modified xsi:type="dcterms:W3CDTF">2021-05-26T18:57:18Z</dcterms:modified>
</cp:coreProperties>
</file>