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71" r:id="rId5"/>
    <p:sldId id="266" r:id="rId6"/>
    <p:sldId id="274" r:id="rId7"/>
    <p:sldId id="261" r:id="rId8"/>
  </p:sldIdLst>
  <p:sldSz cx="9144000" cy="5715000" type="screen16x10"/>
  <p:notesSz cx="6858000" cy="9144000"/>
  <p:embeddedFontLst>
    <p:embeddedFont>
      <p:font typeface="위메프 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위메프" panose="020B0600000101010101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752784563a40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D68"/>
    <a:srgbClr val="20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06B6-0AF1-4555-8853-1E503FE81A6A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7707-D993-47F0-B3B3-EA4347DD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7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4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86FF-B947-4DCD-AD48-8B7AB72699A7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7773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408163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7724" y="2047119"/>
            <a:ext cx="4968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스크립트언어</a:t>
            </a:r>
            <a:r>
              <a:rPr lang="en-US" altLang="ko-KR" sz="2800" dirty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02</a:t>
            </a:r>
          </a:p>
          <a:p>
            <a:pPr algn="ctr"/>
            <a:r>
              <a:rPr lang="en-US" altLang="ko-KR" sz="5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DANAWANG</a:t>
            </a:r>
          </a:p>
          <a:p>
            <a:pPr algn="ctr"/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2018184009  </a:t>
            </a:r>
            <a:r>
              <a:rPr lang="ko-KR" altLang="en-US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박성준</a:t>
            </a:r>
            <a:endParaRPr lang="en-US" altLang="ko-KR" sz="1600" spc="-150" dirty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2019182026  </a:t>
            </a:r>
            <a:r>
              <a:rPr lang="ko-KR" altLang="en-US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이수민</a:t>
            </a:r>
            <a:endParaRPr lang="en-US" altLang="ko-KR" sz="1600" spc="-150" dirty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801208"/>
            <a:ext cx="2088232" cy="72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94522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2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06541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18178" y="228143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192878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87824" y="2691998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18178" y="2908022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7590" y="2555373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구현 기능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87824" y="3340070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18178" y="3556094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920" y="3203445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일정 및 </a:t>
            </a:r>
            <a:r>
              <a:rPr lang="en-US" altLang="ko-KR" sz="1600" dirty="0" err="1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로그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396969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18178" y="418571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1920" y="383306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42484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7751" y="1777380"/>
            <a:ext cx="6096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400" dirty="0">
                <a:latin typeface="위메프 Bold" panose="020B0600000101010101" pitchFamily="50" charset="-127"/>
                <a:ea typeface="위메프 Bold" panose="020B0600000101010101" pitchFamily="50" charset="-127"/>
              </a:rPr>
              <a:t>상품 및 판매점 검색 프로그램</a:t>
            </a:r>
            <a:endParaRPr lang="en-US" altLang="ko-KR" sz="2400" dirty="0"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latin typeface="위메프" panose="020B0600000101010101" pitchFamily="50" charset="-127"/>
                <a:ea typeface="위메프" panose="020B0600000101010101" pitchFamily="50" charset="-127"/>
              </a:rPr>
              <a:t>원하는 판매점에서 원하는 상품을 모은 장바구니 기능 제공</a:t>
            </a:r>
            <a:endParaRPr lang="en-US" altLang="ko-KR" sz="20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2403" y="46730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구현기능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5BABAB-D9B2-43FA-860B-965EEF36CD9E}"/>
              </a:ext>
            </a:extLst>
          </p:cNvPr>
          <p:cNvSpPr txBox="1"/>
          <p:nvPr/>
        </p:nvSpPr>
        <p:spPr>
          <a:xfrm>
            <a:off x="827584" y="1618963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위메프" panose="020B0600000101010101" pitchFamily="50" charset="-127"/>
                <a:ea typeface="위메프" panose="020B0600000101010101" pitchFamily="50" charset="-127"/>
              </a:rPr>
              <a:t>Tkinter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를 이용한 </a:t>
            </a:r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     GUI 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구현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AD122F-A5CD-49B6-AF91-327CEF65A618}"/>
              </a:ext>
            </a:extLst>
          </p:cNvPr>
          <p:cNvSpPr txBox="1"/>
          <p:nvPr/>
        </p:nvSpPr>
        <p:spPr>
          <a:xfrm>
            <a:off x="6263500" y="1606088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Telegram/ c ,</a:t>
            </a:r>
            <a:r>
              <a:rPr lang="en-US" altLang="ko-KR" dirty="0" err="1">
                <a:latin typeface="위메프" panose="020B0600000101010101" pitchFamily="50" charset="-127"/>
                <a:ea typeface="위메프" panose="020B0600000101010101" pitchFamily="50" charset="-127"/>
              </a:rPr>
              <a:t>c++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연동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E8D1D40-6518-4F68-A192-AEA780BC7D09}"/>
              </a:ext>
            </a:extLst>
          </p:cNvPr>
          <p:cNvSpPr txBox="1"/>
          <p:nvPr/>
        </p:nvSpPr>
        <p:spPr>
          <a:xfrm>
            <a:off x="3527884" y="1618963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상품 및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판매점</a:t>
            </a:r>
            <a:endParaRPr lang="en-US" altLang="ko-KR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정보 검색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02201D7-A27C-44E0-B84B-8C9175D39221}"/>
              </a:ext>
            </a:extLst>
          </p:cNvPr>
          <p:cNvSpPr txBox="1"/>
          <p:nvPr/>
        </p:nvSpPr>
        <p:spPr>
          <a:xfrm>
            <a:off x="827584" y="3305476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그래프</a:t>
            </a:r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이미지 </a:t>
            </a:r>
            <a:r>
              <a:rPr lang="ko-KR" altLang="en-US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크롤링</a:t>
            </a:r>
            <a:r>
              <a:rPr lang="en-US" altLang="ko-KR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지도</a:t>
            </a:r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,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메일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0453B38-7A7D-441A-BE25-8A96F4C49CE3}"/>
              </a:ext>
            </a:extLst>
          </p:cNvPr>
          <p:cNvSpPr txBox="1"/>
          <p:nvPr/>
        </p:nvSpPr>
        <p:spPr>
          <a:xfrm>
            <a:off x="3536232" y="3305476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페이지로 구성</a:t>
            </a:r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,     </a:t>
            </a:r>
            <a:endParaRPr lang="en-US" altLang="ko-KR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장바구니 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구현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6884DCC-495D-4418-88B4-E654B5CA0D8C}"/>
              </a:ext>
            </a:extLst>
          </p:cNvPr>
          <p:cNvSpPr txBox="1"/>
          <p:nvPr/>
        </p:nvSpPr>
        <p:spPr>
          <a:xfrm>
            <a:off x="6258237" y="3305476"/>
            <a:ext cx="19442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distutils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를 이용한</a:t>
            </a:r>
            <a:endParaRPr lang="en-US" altLang="ko-KR" dirty="0" smtClean="0">
              <a:latin typeface="위메프" panose="020B0600000101010101" pitchFamily="50" charset="-127"/>
              <a:ea typeface="위메프" panose="020B0600000101010101" pitchFamily="50" charset="-127"/>
            </a:endParaRPr>
          </a:p>
          <a:p>
            <a:r>
              <a:rPr lang="ko-KR" altLang="en-US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배포판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제작</a:t>
            </a:r>
            <a:endParaRPr lang="en-US" altLang="ko-KR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일정 및 </a:t>
            </a:r>
            <a:r>
              <a:rPr lang="en-US" altLang="ko-KR" sz="1600" dirty="0" err="1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로그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0371"/>
              </p:ext>
            </p:extLst>
          </p:nvPr>
        </p:nvGraphicFramePr>
        <p:xfrm>
          <a:off x="359024" y="971861"/>
          <a:ext cx="8784976" cy="4084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4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세부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(5/6 ~ 5/13)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주제 선정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프로젝트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&amp;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기획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공공 데이터 포탈 이용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– 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모듈 조사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저장소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(5/13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설계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Tkinter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제작 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(5/20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5/27)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OpenAPI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 데이터 출력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데이터 검색 기능 구현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중간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버튼 클릭 시 해당 자료 출력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카테고리 별 데이터 정보 출력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사용자 입력에 따른 데이터 검색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(5/27 ~ 6/3)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지도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이미지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선택한 매장의 위치를 지도 상에 표시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해당 데이터 정보를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구글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REST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API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를 이용한 이미지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8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(6/3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6/10)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C++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수정 및 보완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C/C++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제출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파일 완성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일정 및 </a:t>
            </a:r>
            <a:r>
              <a:rPr lang="en-US" altLang="ko-KR" sz="1600" dirty="0" err="1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Git</a:t>
            </a:r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로그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3" y="1257076"/>
            <a:ext cx="865943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33390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감사합니다</a:t>
            </a:r>
            <a:r>
              <a:rPr lang="en-US" altLang="ko-KR" sz="4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1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237</Words>
  <Application>Microsoft Office PowerPoint</Application>
  <PresentationFormat>화면 슬라이드 쇼(16:10)</PresentationFormat>
  <Paragraphs>79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위메프 Bold</vt:lpstr>
      <vt:lpstr>맑은 고딕</vt:lpstr>
      <vt:lpstr>Arial</vt:lpstr>
      <vt:lpstr>위메프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</cp:lastModifiedBy>
  <cp:revision>37</cp:revision>
  <dcterms:created xsi:type="dcterms:W3CDTF">2018-05-03T06:36:50Z</dcterms:created>
  <dcterms:modified xsi:type="dcterms:W3CDTF">2021-06-09T14:55:12Z</dcterms:modified>
</cp:coreProperties>
</file>