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1E147-FDDC-4895-8B02-972C76FB4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953D09-38FD-4BAB-A1ED-2F408BED4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F9A0A-D8B0-4D65-B515-547A8835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6842-1128-4720-9890-B25C8DA5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32E73-CCA2-48C6-B6B2-2A35AE45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8521D-301F-480C-B057-D1500B71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AD872-C720-4913-8B9A-A7EF75CA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AEAF2-B58F-4E0C-9C51-2A307DC6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25A4C-8DA2-449E-B0D2-101EA355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22DA0-4EF0-4AFD-9202-CDE9A4A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D7BA0-46F6-4AA3-BFC9-700A29FB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957B5-DC49-4C12-B415-1C4C5DB7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64AE7-8B11-4221-B21C-0525ACD2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3D3F6-12FE-478A-8F35-752DFF57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FF6D-7D71-44B3-98FE-48FDF32C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1E5B4-4C20-42E2-BE99-8498F7D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6DA3B-3A1D-4FC0-82E3-C68832DE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D8C5-918D-4B55-8654-D43F9201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0DFCF-767C-4481-AE66-3EA24326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6840D-4A1A-4787-9F2B-2699D62B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38D7-438F-48FC-A2E9-1E8F66AE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75498-0E77-49C5-8E81-CFB5C4BC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192AB-85C3-405F-9579-369B6359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ECA70-8B1C-4F53-A7B1-C7F43CF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34C59-97A8-4925-9422-4272406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6A4D-9CAB-400E-AA93-901A9A46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ADF73-ED01-40C9-AA46-7FBEF9C5F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E387E-D989-402C-A07D-ECA2F63E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6CE1D-DC9B-4942-BA1D-18A555DC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BB93E-EB4D-485E-99EE-8FD8451D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DF0C0-5007-4CA2-B023-F4FEDFD9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8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6642-A6AA-4696-8FAF-C1CCC56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8C32D-3209-41DA-9380-25B619F5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96ADE-07AB-41DE-B863-4222103E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FCF3F9-54ED-4698-ADF9-135EAA8D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1F0C1-4160-476C-B23B-D96C067E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DE088-2DF6-43E5-8B6C-2686BBE1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2FFD9-D7A3-49F0-80ED-E8C1E178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9059D0-BE39-464E-96C5-A3123EB9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8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EAE2-FCF7-4F62-8DDE-063FA942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1B065-2B7F-4626-9D6B-622EE8F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A1F1D2-7E83-4182-9EEB-A4C15549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8CD10-23B4-4275-853D-07E73249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0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3B54B2-2855-46D2-9D49-5DBE2BB7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FB9E7C-13C0-4C4B-AA14-ECEF6698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1C4D-F4EA-41F3-84DA-75F617D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C5C48-8D27-4289-809D-4113031F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4C5DD-80F6-4A13-9074-1CA1AD30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A9B88-10A1-4974-BD4E-C7C86048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37E2D-218F-446B-B760-00747EB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E6643-2CE6-471C-AC42-02BAA7D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F663B-C104-4A23-A749-F00F8A2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473F-7A2B-4FE8-B6A2-6B70E65A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15EFB5-0755-45A2-B769-530F92DF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8D7C6-1E4F-413A-A663-A647643E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60A43-E490-4D31-9811-29337B46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54533-A564-4F84-9A79-FE612240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46501-E6B9-4296-8CDD-A8BF30E1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CE8F4-39D9-4849-A5ED-DC384361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6CE39-094D-4DF1-8B09-C0D37B20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D0C99-3B02-49F4-8EA1-7C5F3BD8E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A848-F1C0-40B4-8964-C41C014F2A17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150A4-0CFB-4EB3-8130-E7E87980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303E3-329D-45FC-8DED-7146A2DC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CBCC-B3EF-4A95-A518-F1B36314E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6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05069A-C367-4CEE-A9EA-77228DDD0C47}"/>
              </a:ext>
            </a:extLst>
          </p:cNvPr>
          <p:cNvSpPr/>
          <p:nvPr/>
        </p:nvSpPr>
        <p:spPr>
          <a:xfrm>
            <a:off x="1500996" y="361953"/>
            <a:ext cx="1078302" cy="61309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4B964-7588-4C4F-B4F7-CF18C4E0BEE1}"/>
              </a:ext>
            </a:extLst>
          </p:cNvPr>
          <p:cNvSpPr/>
          <p:nvPr/>
        </p:nvSpPr>
        <p:spPr>
          <a:xfrm>
            <a:off x="8514271" y="361953"/>
            <a:ext cx="1078302" cy="61309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5ECA9-B38D-4F75-9281-AEAE396BCB60}"/>
              </a:ext>
            </a:extLst>
          </p:cNvPr>
          <p:cNvSpPr txBox="1"/>
          <p:nvPr/>
        </p:nvSpPr>
        <p:spPr>
          <a:xfrm>
            <a:off x="1276709" y="0"/>
            <a:ext cx="15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Publisher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76F93-5686-4E8E-9EB5-535FB47ECF51}"/>
              </a:ext>
            </a:extLst>
          </p:cNvPr>
          <p:cNvSpPr txBox="1"/>
          <p:nvPr/>
        </p:nvSpPr>
        <p:spPr>
          <a:xfrm>
            <a:off x="8289984" y="-7379"/>
            <a:ext cx="152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Subscriber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B79C88-7602-4195-A084-C4B09516CD51}"/>
              </a:ext>
            </a:extLst>
          </p:cNvPr>
          <p:cNvCxnSpPr/>
          <p:nvPr/>
        </p:nvCxnSpPr>
        <p:spPr>
          <a:xfrm>
            <a:off x="2803585" y="598637"/>
            <a:ext cx="5564038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FCD3EE-3AAF-4213-B11D-85D3BE18F961}"/>
              </a:ext>
            </a:extLst>
          </p:cNvPr>
          <p:cNvSpPr txBox="1"/>
          <p:nvPr/>
        </p:nvSpPr>
        <p:spPr>
          <a:xfrm>
            <a:off x="3019425" y="598637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 subscribe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729046-25CA-4CD7-A58F-E260C40EAB03}"/>
              </a:ext>
            </a:extLst>
          </p:cNvPr>
          <p:cNvCxnSpPr/>
          <p:nvPr/>
        </p:nvCxnSpPr>
        <p:spPr>
          <a:xfrm>
            <a:off x="2803585" y="1227287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5423B1-E457-48BE-96D5-013BD1D49C86}"/>
              </a:ext>
            </a:extLst>
          </p:cNvPr>
          <p:cNvSpPr txBox="1"/>
          <p:nvPr/>
        </p:nvSpPr>
        <p:spPr>
          <a:xfrm>
            <a:off x="3019425" y="1227287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onSubscribe</a:t>
            </a:r>
            <a:r>
              <a:rPr lang="en-US" altLang="ko-KR" dirty="0"/>
              <a:t>(</a:t>
            </a:r>
            <a:r>
              <a:rPr lang="ko-KR" altLang="en-US" dirty="0"/>
              <a:t>데이터 통지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E84DE2-604A-4E4D-94A0-0A58C6F0AE30}"/>
              </a:ext>
            </a:extLst>
          </p:cNvPr>
          <p:cNvCxnSpPr/>
          <p:nvPr/>
        </p:nvCxnSpPr>
        <p:spPr>
          <a:xfrm>
            <a:off x="2803585" y="1822856"/>
            <a:ext cx="5564038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188749-C71B-41FF-AAF1-23220A46C885}"/>
              </a:ext>
            </a:extLst>
          </p:cNvPr>
          <p:cNvSpPr txBox="1"/>
          <p:nvPr/>
        </p:nvSpPr>
        <p:spPr>
          <a:xfrm>
            <a:off x="3019425" y="1822856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받을 데이터 개수 요청 </a:t>
            </a:r>
          </a:p>
        </p:txBody>
      </p:sp>
      <p:sp>
        <p:nvSpPr>
          <p:cNvPr id="26" name="화살표: 원형 25">
            <a:extLst>
              <a:ext uri="{FF2B5EF4-FFF2-40B4-BE49-F238E27FC236}">
                <a16:creationId xmlns:a16="http://schemas.microsoft.com/office/drawing/2014/main" id="{81C2EB93-E688-43A3-81C2-54A108509CBF}"/>
              </a:ext>
            </a:extLst>
          </p:cNvPr>
          <p:cNvSpPr/>
          <p:nvPr/>
        </p:nvSpPr>
        <p:spPr>
          <a:xfrm>
            <a:off x="2262827" y="2049094"/>
            <a:ext cx="857230" cy="8572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546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74721-85E5-4B6A-9F72-7698EFADB537}"/>
              </a:ext>
            </a:extLst>
          </p:cNvPr>
          <p:cNvSpPr txBox="1"/>
          <p:nvPr/>
        </p:nvSpPr>
        <p:spPr>
          <a:xfrm>
            <a:off x="3019425" y="2301859"/>
            <a:ext cx="14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67EB6A-5D48-46F2-A12E-47488A4A2390}"/>
              </a:ext>
            </a:extLst>
          </p:cNvPr>
          <p:cNvCxnSpPr/>
          <p:nvPr/>
        </p:nvCxnSpPr>
        <p:spPr>
          <a:xfrm>
            <a:off x="2803585" y="3018822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C18D79-60DF-4308-A889-89F4F4A0B5C7}"/>
              </a:ext>
            </a:extLst>
          </p:cNvPr>
          <p:cNvSpPr txBox="1"/>
          <p:nvPr/>
        </p:nvSpPr>
        <p:spPr>
          <a:xfrm>
            <a:off x="3019425" y="3018822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onNext</a:t>
            </a:r>
            <a:r>
              <a:rPr lang="en-US" altLang="ko-KR" dirty="0"/>
              <a:t>(</a:t>
            </a:r>
            <a:r>
              <a:rPr lang="ko-KR" altLang="en-US" dirty="0"/>
              <a:t>데이터 통지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1CF518-6733-4F70-9AF1-8B9DD6367740}"/>
              </a:ext>
            </a:extLst>
          </p:cNvPr>
          <p:cNvSpPr/>
          <p:nvPr/>
        </p:nvSpPr>
        <p:spPr>
          <a:xfrm>
            <a:off x="2000250" y="1596619"/>
            <a:ext cx="7172325" cy="183238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FDA0D1-BAE5-419B-AC12-E3380E836857}"/>
              </a:ext>
            </a:extLst>
          </p:cNvPr>
          <p:cNvCxnSpPr/>
          <p:nvPr/>
        </p:nvCxnSpPr>
        <p:spPr>
          <a:xfrm>
            <a:off x="2803585" y="3737027"/>
            <a:ext cx="5564038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BAFB63-EEE2-4C54-9E43-1E1751FA6E8B}"/>
              </a:ext>
            </a:extLst>
          </p:cNvPr>
          <p:cNvSpPr txBox="1"/>
          <p:nvPr/>
        </p:nvSpPr>
        <p:spPr>
          <a:xfrm>
            <a:off x="3019425" y="3737027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받을 데이터 개수 요청 </a:t>
            </a:r>
          </a:p>
        </p:txBody>
      </p:sp>
      <p:sp>
        <p:nvSpPr>
          <p:cNvPr id="34" name="화살표: 원형 33">
            <a:extLst>
              <a:ext uri="{FF2B5EF4-FFF2-40B4-BE49-F238E27FC236}">
                <a16:creationId xmlns:a16="http://schemas.microsoft.com/office/drawing/2014/main" id="{966FCBE1-3F1C-450E-BE12-81E7C2F116DA}"/>
              </a:ext>
            </a:extLst>
          </p:cNvPr>
          <p:cNvSpPr/>
          <p:nvPr/>
        </p:nvSpPr>
        <p:spPr>
          <a:xfrm>
            <a:off x="2262827" y="3963265"/>
            <a:ext cx="857230" cy="8572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546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61549-5781-4CC8-AD3C-C24CCC2BEC72}"/>
              </a:ext>
            </a:extLst>
          </p:cNvPr>
          <p:cNvSpPr txBox="1"/>
          <p:nvPr/>
        </p:nvSpPr>
        <p:spPr>
          <a:xfrm>
            <a:off x="3019425" y="4216030"/>
            <a:ext cx="145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0EA21EF-69FF-4B58-971F-BFFF4888CC01}"/>
              </a:ext>
            </a:extLst>
          </p:cNvPr>
          <p:cNvCxnSpPr/>
          <p:nvPr/>
        </p:nvCxnSpPr>
        <p:spPr>
          <a:xfrm>
            <a:off x="2803585" y="4932993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B167BB-5D33-4222-A7A9-40D0072BD23E}"/>
              </a:ext>
            </a:extLst>
          </p:cNvPr>
          <p:cNvSpPr txBox="1"/>
          <p:nvPr/>
        </p:nvSpPr>
        <p:spPr>
          <a:xfrm>
            <a:off x="3019425" y="4932993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전달 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D1B4EA-ECFB-4C61-86D4-8757B8E0A625}"/>
              </a:ext>
            </a:extLst>
          </p:cNvPr>
          <p:cNvSpPr/>
          <p:nvPr/>
        </p:nvSpPr>
        <p:spPr>
          <a:xfrm>
            <a:off x="2000250" y="3510790"/>
            <a:ext cx="7172325" cy="183238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32DD07-AE9A-4324-8818-C3DED05746C9}"/>
              </a:ext>
            </a:extLst>
          </p:cNvPr>
          <p:cNvCxnSpPr/>
          <p:nvPr/>
        </p:nvCxnSpPr>
        <p:spPr>
          <a:xfrm>
            <a:off x="2803585" y="5647128"/>
            <a:ext cx="5564038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178033-65FE-498B-B83B-5CE1C941C2B5}"/>
              </a:ext>
            </a:extLst>
          </p:cNvPr>
          <p:cNvSpPr txBox="1"/>
          <p:nvPr/>
        </p:nvSpPr>
        <p:spPr>
          <a:xfrm>
            <a:off x="3019425" y="5647128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onComplete</a:t>
            </a:r>
            <a:r>
              <a:rPr lang="en-US" altLang="ko-KR" dirty="0"/>
              <a:t>(</a:t>
            </a:r>
            <a:r>
              <a:rPr lang="ko-KR" altLang="en-US" dirty="0"/>
              <a:t>완료 통지</a:t>
            </a:r>
            <a:r>
              <a:rPr lang="en-US" altLang="ko-KR" dirty="0"/>
              <a:t>) or </a:t>
            </a:r>
            <a:r>
              <a:rPr lang="en-US" altLang="ko-KR" dirty="0" err="1"/>
              <a:t>onError</a:t>
            </a:r>
            <a:r>
              <a:rPr lang="en-US" altLang="ko-KR" dirty="0"/>
              <a:t>(</a:t>
            </a:r>
            <a:r>
              <a:rPr lang="ko-KR" altLang="en-US" dirty="0"/>
              <a:t>에러 통지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2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53BB94-C179-43F9-A8C5-31E4A9BCF3B6}"/>
              </a:ext>
            </a:extLst>
          </p:cNvPr>
          <p:cNvSpPr/>
          <p:nvPr/>
        </p:nvSpPr>
        <p:spPr>
          <a:xfrm>
            <a:off x="257176" y="962025"/>
            <a:ext cx="1381126" cy="1228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Cold </a:t>
            </a:r>
          </a:p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0C9058-CA0B-4432-B88A-F135029AD4ED}"/>
              </a:ext>
            </a:extLst>
          </p:cNvPr>
          <p:cNvCxnSpPr>
            <a:cxnSpLocks/>
          </p:cNvCxnSpPr>
          <p:nvPr/>
        </p:nvCxnSpPr>
        <p:spPr>
          <a:xfrm flipV="1">
            <a:off x="3390901" y="1543050"/>
            <a:ext cx="7886699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B4DCD9-8E21-4061-A6C7-33B4EA2080C3}"/>
              </a:ext>
            </a:extLst>
          </p:cNvPr>
          <p:cNvSpPr txBox="1"/>
          <p:nvPr/>
        </p:nvSpPr>
        <p:spPr>
          <a:xfrm>
            <a:off x="4210050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E0423-F87A-4CAA-9507-761780BD3BE3}"/>
              </a:ext>
            </a:extLst>
          </p:cNvPr>
          <p:cNvSpPr txBox="1"/>
          <p:nvPr/>
        </p:nvSpPr>
        <p:spPr>
          <a:xfrm>
            <a:off x="5957887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38218-401B-4697-B4EA-67B11C353FA3}"/>
              </a:ext>
            </a:extLst>
          </p:cNvPr>
          <p:cNvSpPr txBox="1"/>
          <p:nvPr/>
        </p:nvSpPr>
        <p:spPr>
          <a:xfrm>
            <a:off x="7624762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8D2EE-ABBF-42B2-A32F-4A8C214E732C}"/>
              </a:ext>
            </a:extLst>
          </p:cNvPr>
          <p:cNvSpPr txBox="1"/>
          <p:nvPr/>
        </p:nvSpPr>
        <p:spPr>
          <a:xfrm>
            <a:off x="9451181" y="139172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EDD892-8D95-4F98-BDEE-24077FC8C229}"/>
              </a:ext>
            </a:extLst>
          </p:cNvPr>
          <p:cNvCxnSpPr>
            <a:cxnSpLocks/>
          </p:cNvCxnSpPr>
          <p:nvPr/>
        </p:nvCxnSpPr>
        <p:spPr>
          <a:xfrm flipV="1">
            <a:off x="1638301" y="1131391"/>
            <a:ext cx="7886699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6DE550-C7EB-46E0-8F03-33185B89B968}"/>
              </a:ext>
            </a:extLst>
          </p:cNvPr>
          <p:cNvSpPr txBox="1"/>
          <p:nvPr/>
        </p:nvSpPr>
        <p:spPr>
          <a:xfrm>
            <a:off x="2457450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9E424-3955-4F82-90A0-73729A698F39}"/>
              </a:ext>
            </a:extLst>
          </p:cNvPr>
          <p:cNvSpPr txBox="1"/>
          <p:nvPr/>
        </p:nvSpPr>
        <p:spPr>
          <a:xfrm>
            <a:off x="4205287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741B9-2933-4BC3-B33B-9F390C5BFBC7}"/>
              </a:ext>
            </a:extLst>
          </p:cNvPr>
          <p:cNvSpPr txBox="1"/>
          <p:nvPr/>
        </p:nvSpPr>
        <p:spPr>
          <a:xfrm>
            <a:off x="5872162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443DD-4009-4BCA-BFD1-7B8801E607CF}"/>
              </a:ext>
            </a:extLst>
          </p:cNvPr>
          <p:cNvSpPr txBox="1"/>
          <p:nvPr/>
        </p:nvSpPr>
        <p:spPr>
          <a:xfrm>
            <a:off x="7698581" y="980062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7E56EE8-F422-4CB9-8C77-C4B990BC69ED}"/>
              </a:ext>
            </a:extLst>
          </p:cNvPr>
          <p:cNvCxnSpPr>
            <a:cxnSpLocks/>
          </p:cNvCxnSpPr>
          <p:nvPr/>
        </p:nvCxnSpPr>
        <p:spPr>
          <a:xfrm>
            <a:off x="5130801" y="2027248"/>
            <a:ext cx="7670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E0AF8B-4865-4688-85E2-00220D58977B}"/>
              </a:ext>
            </a:extLst>
          </p:cNvPr>
          <p:cNvSpPr txBox="1"/>
          <p:nvPr/>
        </p:nvSpPr>
        <p:spPr>
          <a:xfrm>
            <a:off x="5949950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B22A6-8651-48EA-B301-E44555315B21}"/>
              </a:ext>
            </a:extLst>
          </p:cNvPr>
          <p:cNvSpPr txBox="1"/>
          <p:nvPr/>
        </p:nvSpPr>
        <p:spPr>
          <a:xfrm>
            <a:off x="7697787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E1142-1A8A-4696-9E64-F84CC169BA01}"/>
              </a:ext>
            </a:extLst>
          </p:cNvPr>
          <p:cNvSpPr txBox="1"/>
          <p:nvPr/>
        </p:nvSpPr>
        <p:spPr>
          <a:xfrm>
            <a:off x="9364662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4B06A9-806D-4E97-9654-1D312A36B777}"/>
              </a:ext>
            </a:extLst>
          </p:cNvPr>
          <p:cNvSpPr txBox="1"/>
          <p:nvPr/>
        </p:nvSpPr>
        <p:spPr>
          <a:xfrm>
            <a:off x="11191081" y="184258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4F312E-28F8-4CAD-9EDE-13EA59324D11}"/>
              </a:ext>
            </a:extLst>
          </p:cNvPr>
          <p:cNvSpPr/>
          <p:nvPr/>
        </p:nvSpPr>
        <p:spPr>
          <a:xfrm>
            <a:off x="257176" y="4034910"/>
            <a:ext cx="1381126" cy="1228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Hot </a:t>
            </a:r>
          </a:p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9120AC-6A19-4678-A793-B96ED252B6B1}"/>
              </a:ext>
            </a:extLst>
          </p:cNvPr>
          <p:cNvCxnSpPr>
            <a:cxnSpLocks/>
          </p:cNvCxnSpPr>
          <p:nvPr/>
        </p:nvCxnSpPr>
        <p:spPr>
          <a:xfrm flipV="1">
            <a:off x="4438650" y="4615936"/>
            <a:ext cx="5086350" cy="3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8BF3D-4F8D-4820-8024-891FE97A2B45}"/>
              </a:ext>
            </a:extLst>
          </p:cNvPr>
          <p:cNvSpPr txBox="1"/>
          <p:nvPr/>
        </p:nvSpPr>
        <p:spPr>
          <a:xfrm>
            <a:off x="2457450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A630E4-C4D0-4193-8BCB-401CC378EAE5}"/>
              </a:ext>
            </a:extLst>
          </p:cNvPr>
          <p:cNvSpPr txBox="1"/>
          <p:nvPr/>
        </p:nvSpPr>
        <p:spPr>
          <a:xfrm>
            <a:off x="4205287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22EF8F-F016-4BC7-B2A4-44049C310193}"/>
              </a:ext>
            </a:extLst>
          </p:cNvPr>
          <p:cNvSpPr txBox="1"/>
          <p:nvPr/>
        </p:nvSpPr>
        <p:spPr>
          <a:xfrm>
            <a:off x="5872162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3D6777-0AC6-459F-A252-1BC32F195A86}"/>
              </a:ext>
            </a:extLst>
          </p:cNvPr>
          <p:cNvSpPr txBox="1"/>
          <p:nvPr/>
        </p:nvSpPr>
        <p:spPr>
          <a:xfrm>
            <a:off x="7698581" y="446460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08FB7E-FA43-4B18-98E1-3E877B99164D}"/>
              </a:ext>
            </a:extLst>
          </p:cNvPr>
          <p:cNvCxnSpPr>
            <a:cxnSpLocks/>
          </p:cNvCxnSpPr>
          <p:nvPr/>
        </p:nvCxnSpPr>
        <p:spPr>
          <a:xfrm flipV="1">
            <a:off x="1638301" y="4204276"/>
            <a:ext cx="7886699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28868-FC1F-4266-9A21-2C1ADBAB0026}"/>
              </a:ext>
            </a:extLst>
          </p:cNvPr>
          <p:cNvSpPr txBox="1"/>
          <p:nvPr/>
        </p:nvSpPr>
        <p:spPr>
          <a:xfrm>
            <a:off x="2457450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576BB-F9AC-4AB1-98AE-9F9FC0CA4E04}"/>
              </a:ext>
            </a:extLst>
          </p:cNvPr>
          <p:cNvSpPr txBox="1"/>
          <p:nvPr/>
        </p:nvSpPr>
        <p:spPr>
          <a:xfrm>
            <a:off x="4205287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47A374-CDF4-42D5-82A9-0D4106269B6B}"/>
              </a:ext>
            </a:extLst>
          </p:cNvPr>
          <p:cNvSpPr txBox="1"/>
          <p:nvPr/>
        </p:nvSpPr>
        <p:spPr>
          <a:xfrm>
            <a:off x="5872162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42BB7-A286-4A2E-889D-AFBA9D9763A9}"/>
              </a:ext>
            </a:extLst>
          </p:cNvPr>
          <p:cNvSpPr txBox="1"/>
          <p:nvPr/>
        </p:nvSpPr>
        <p:spPr>
          <a:xfrm>
            <a:off x="7698581" y="4052947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2CD18D-6B0F-410D-8533-77573536ED99}"/>
              </a:ext>
            </a:extLst>
          </p:cNvPr>
          <p:cNvCxnSpPr>
            <a:cxnSpLocks/>
          </p:cNvCxnSpPr>
          <p:nvPr/>
        </p:nvCxnSpPr>
        <p:spPr>
          <a:xfrm flipV="1">
            <a:off x="6096000" y="5066795"/>
            <a:ext cx="3429000" cy="1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5C1D8D-2075-4C14-9861-5207A6CC99D4}"/>
              </a:ext>
            </a:extLst>
          </p:cNvPr>
          <p:cNvSpPr txBox="1"/>
          <p:nvPr/>
        </p:nvSpPr>
        <p:spPr>
          <a:xfrm>
            <a:off x="2457450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9F5B6-DCE6-4ADA-8C0F-B8834B53D43F}"/>
              </a:ext>
            </a:extLst>
          </p:cNvPr>
          <p:cNvSpPr txBox="1"/>
          <p:nvPr/>
        </p:nvSpPr>
        <p:spPr>
          <a:xfrm>
            <a:off x="4205287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DC9B08-B98E-4824-B809-3FC2A96D052F}"/>
              </a:ext>
            </a:extLst>
          </p:cNvPr>
          <p:cNvSpPr txBox="1"/>
          <p:nvPr/>
        </p:nvSpPr>
        <p:spPr>
          <a:xfrm>
            <a:off x="5872162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③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67F27A-F705-4953-BFAD-B03D608A709F}"/>
              </a:ext>
            </a:extLst>
          </p:cNvPr>
          <p:cNvSpPr txBox="1"/>
          <p:nvPr/>
        </p:nvSpPr>
        <p:spPr>
          <a:xfrm>
            <a:off x="7698581" y="491546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</a:p>
        </p:txBody>
      </p:sp>
      <p:pic>
        <p:nvPicPr>
          <p:cNvPr id="53" name="그래픽 52" descr="사용자">
            <a:extLst>
              <a:ext uri="{FF2B5EF4-FFF2-40B4-BE49-F238E27FC236}">
                <a16:creationId xmlns:a16="http://schemas.microsoft.com/office/drawing/2014/main" id="{FA89B77E-E906-433C-B12D-23907202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874" y="773607"/>
            <a:ext cx="618114" cy="618114"/>
          </a:xfrm>
          <a:prstGeom prst="rect">
            <a:avLst/>
          </a:prstGeom>
        </p:spPr>
      </p:pic>
      <p:pic>
        <p:nvPicPr>
          <p:cNvPr id="54" name="그래픽 53" descr="사용자">
            <a:extLst>
              <a:ext uri="{FF2B5EF4-FFF2-40B4-BE49-F238E27FC236}">
                <a16:creationId xmlns:a16="http://schemas.microsoft.com/office/drawing/2014/main" id="{39D23732-5394-4FF8-A8BF-18913F1F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144" y="1316058"/>
            <a:ext cx="618114" cy="618114"/>
          </a:xfrm>
          <a:prstGeom prst="rect">
            <a:avLst/>
          </a:prstGeom>
        </p:spPr>
      </p:pic>
      <p:pic>
        <p:nvPicPr>
          <p:cNvPr id="55" name="그래픽 54" descr="사용자">
            <a:extLst>
              <a:ext uri="{FF2B5EF4-FFF2-40B4-BE49-F238E27FC236}">
                <a16:creationId xmlns:a16="http://schemas.microsoft.com/office/drawing/2014/main" id="{283BDFD0-5D29-41D8-B3F3-2632A0B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304" y="1770044"/>
            <a:ext cx="618114" cy="618114"/>
          </a:xfrm>
          <a:prstGeom prst="rect">
            <a:avLst/>
          </a:prstGeom>
        </p:spPr>
      </p:pic>
      <p:pic>
        <p:nvPicPr>
          <p:cNvPr id="56" name="그래픽 55" descr="사용자">
            <a:extLst>
              <a:ext uri="{FF2B5EF4-FFF2-40B4-BE49-F238E27FC236}">
                <a16:creationId xmlns:a16="http://schemas.microsoft.com/office/drawing/2014/main" id="{44420135-B6B3-44D9-A730-68138934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953" y="4833938"/>
            <a:ext cx="618114" cy="618114"/>
          </a:xfrm>
          <a:prstGeom prst="rect">
            <a:avLst/>
          </a:prstGeom>
        </p:spPr>
      </p:pic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FD1E9619-A19E-4520-8E6F-92B782697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202" y="4385538"/>
            <a:ext cx="618114" cy="618114"/>
          </a:xfrm>
          <a:prstGeom prst="rect">
            <a:avLst/>
          </a:prstGeom>
        </p:spPr>
      </p:pic>
      <p:pic>
        <p:nvPicPr>
          <p:cNvPr id="58" name="그래픽 57" descr="사용자">
            <a:extLst>
              <a:ext uri="{FF2B5EF4-FFF2-40B4-BE49-F238E27FC236}">
                <a16:creationId xmlns:a16="http://schemas.microsoft.com/office/drawing/2014/main" id="{3F8508A7-599F-48FF-836B-20ECEDF8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4659" y="3846492"/>
            <a:ext cx="618114" cy="61811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6BC8FC1-A56B-46F8-957D-AC53B1C2D1BD}"/>
              </a:ext>
            </a:extLst>
          </p:cNvPr>
          <p:cNvSpPr txBox="1"/>
          <p:nvPr/>
        </p:nvSpPr>
        <p:spPr>
          <a:xfrm>
            <a:off x="330924" y="44136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2529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AFB0-DB15-4E9A-950E-884CCC5A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pic>
        <p:nvPicPr>
          <p:cNvPr id="4098" name="Picture 2" descr="materialize.png (1280×630)">
            <a:extLst>
              <a:ext uri="{FF2B5EF4-FFF2-40B4-BE49-F238E27FC236}">
                <a16:creationId xmlns:a16="http://schemas.microsoft.com/office/drawing/2014/main" id="{749B95E0-E475-4F0D-A183-32C5977B1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91" y="2000941"/>
            <a:ext cx="8128418" cy="400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A38BF33-6F56-451B-B501-06582F537D89}"/>
              </a:ext>
            </a:extLst>
          </p:cNvPr>
          <p:cNvSpPr/>
          <p:nvPr/>
        </p:nvSpPr>
        <p:spPr>
          <a:xfrm>
            <a:off x="111852" y="5934670"/>
            <a:ext cx="12080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Returns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Flowable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applies</a:t>
            </a:r>
            <a:r>
              <a:rPr lang="ko-KR" altLang="en-US" dirty="0"/>
              <a:t> </a:t>
            </a:r>
            <a:r>
              <a:rPr lang="ko-KR" altLang="en-US" b="1" dirty="0" err="1"/>
              <a:t>a</a:t>
            </a:r>
            <a:r>
              <a:rPr lang="ko-KR" altLang="en-US" b="1" dirty="0"/>
              <a:t> </a:t>
            </a:r>
            <a:r>
              <a:rPr lang="ko-KR" altLang="en-US" b="1" dirty="0" err="1"/>
              <a:t>specified</a:t>
            </a:r>
            <a:r>
              <a:rPr lang="ko-KR" altLang="en-US" b="1" dirty="0"/>
              <a:t> </a:t>
            </a:r>
            <a:r>
              <a:rPr lang="ko-KR" altLang="en-US" b="1" dirty="0" err="1"/>
              <a:t>function</a:t>
            </a:r>
            <a:r>
              <a:rPr lang="ko-KR" altLang="en-US" b="1" dirty="0"/>
              <a:t> </a:t>
            </a:r>
            <a:r>
              <a:rPr lang="ko-KR" altLang="en-US" b="1" dirty="0" err="1"/>
              <a:t>to</a:t>
            </a:r>
            <a:r>
              <a:rPr lang="ko-KR" altLang="en-US" b="1" dirty="0"/>
              <a:t> </a:t>
            </a:r>
            <a:r>
              <a:rPr lang="ko-KR" altLang="en-US" b="1" dirty="0" err="1"/>
              <a:t>each</a:t>
            </a:r>
            <a:r>
              <a:rPr lang="ko-KR" altLang="en-US" b="1" dirty="0"/>
              <a:t> </a:t>
            </a:r>
            <a:r>
              <a:rPr lang="ko-KR" altLang="en-US" b="1" dirty="0" err="1"/>
              <a:t>item</a:t>
            </a:r>
            <a:r>
              <a:rPr lang="ko-KR" altLang="en-US" b="1" dirty="0"/>
              <a:t> </a:t>
            </a:r>
            <a:r>
              <a:rPr lang="ko-KR" altLang="en-US" b="1" dirty="0" err="1"/>
              <a:t>emitted</a:t>
            </a:r>
            <a:r>
              <a:rPr lang="ko-KR" altLang="en-US" b="1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source</a:t>
            </a:r>
            <a:r>
              <a:rPr lang="ko-KR" altLang="en-US" dirty="0"/>
              <a:t> Publisher and </a:t>
            </a:r>
            <a:r>
              <a:rPr lang="ko-KR" altLang="en-US" dirty="0" err="1"/>
              <a:t>emits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results</a:t>
            </a:r>
            <a:r>
              <a:rPr lang="ko-KR" altLang="en-US" dirty="0"/>
              <a:t> of </a:t>
            </a:r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applications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03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2570F-3B67-43A2-A786-6AA43B14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floatMap</a:t>
            </a:r>
            <a:endParaRPr lang="ko-KR" altLang="en-US" dirty="0"/>
          </a:p>
        </p:txBody>
      </p:sp>
      <p:pic>
        <p:nvPicPr>
          <p:cNvPr id="2050" name="Picture 2" descr="mergeMap.r.png (1280×780)">
            <a:extLst>
              <a:ext uri="{FF2B5EF4-FFF2-40B4-BE49-F238E27FC236}">
                <a16:creationId xmlns:a16="http://schemas.microsoft.com/office/drawing/2014/main" id="{F3A6D5F9-A405-4BD8-B39B-FFBCF568B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72" y="1825625"/>
            <a:ext cx="71406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93754B-E748-4FED-A04B-3E582AAA088E}"/>
              </a:ext>
            </a:extLst>
          </p:cNvPr>
          <p:cNvSpPr/>
          <p:nvPr/>
        </p:nvSpPr>
        <p:spPr>
          <a:xfrm>
            <a:off x="0" y="608154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Returns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Flowable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emits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results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pair</a:t>
            </a:r>
            <a:r>
              <a:rPr lang="ko-KR" altLang="en-US" dirty="0"/>
              <a:t> of </a:t>
            </a:r>
            <a:r>
              <a:rPr lang="ko-KR" altLang="en-US" dirty="0" err="1"/>
              <a:t>values</a:t>
            </a:r>
            <a:r>
              <a:rPr lang="ko-KR" altLang="en-US" dirty="0"/>
              <a:t> </a:t>
            </a:r>
            <a:r>
              <a:rPr lang="ko-KR" altLang="en-US" dirty="0" err="1"/>
              <a:t>emitted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source</a:t>
            </a:r>
            <a:r>
              <a:rPr lang="ko-KR" altLang="en-US" dirty="0"/>
              <a:t> Publisher and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specified</a:t>
            </a:r>
            <a:r>
              <a:rPr lang="ko-KR" altLang="en-US" dirty="0"/>
              <a:t> </a:t>
            </a:r>
            <a:r>
              <a:rPr lang="ko-KR" altLang="en-US" dirty="0" err="1"/>
              <a:t>collection</a:t>
            </a:r>
            <a:r>
              <a:rPr lang="ko-KR" altLang="en-US" dirty="0"/>
              <a:t> Publisher.</a:t>
            </a:r>
          </a:p>
        </p:txBody>
      </p:sp>
    </p:spTree>
    <p:extLst>
      <p:ext uri="{BB962C8B-B14F-4D97-AF65-F5344CB8AC3E}">
        <p14:creationId xmlns:p14="http://schemas.microsoft.com/office/powerpoint/2010/main" val="370892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EB128-84D2-4D15-81EB-29BADA09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concatMap</a:t>
            </a:r>
            <a:endParaRPr lang="ko-KR" altLang="en-US" dirty="0"/>
          </a:p>
        </p:txBody>
      </p:sp>
      <p:pic>
        <p:nvPicPr>
          <p:cNvPr id="3074" name="Picture 2" descr="concatMap.png (1280×610)">
            <a:extLst>
              <a:ext uri="{FF2B5EF4-FFF2-40B4-BE49-F238E27FC236}">
                <a16:creationId xmlns:a16="http://schemas.microsoft.com/office/drawing/2014/main" id="{F2F41C31-F18D-45DE-A75D-7765250E6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91" y="2064444"/>
            <a:ext cx="8128418" cy="38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6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125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map</vt:lpstr>
      <vt:lpstr>floatMap</vt:lpstr>
      <vt:lpstr>concatMap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psc</dc:creator>
  <cp:lastModifiedBy>psc</cp:lastModifiedBy>
  <cp:revision>14</cp:revision>
  <dcterms:created xsi:type="dcterms:W3CDTF">2021-09-08T02:36:42Z</dcterms:created>
  <dcterms:modified xsi:type="dcterms:W3CDTF">2021-09-19T05:58:44Z</dcterms:modified>
</cp:coreProperties>
</file>