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16" y="-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C916-60D0-44A5-AE32-20FCC7917674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4B46-18C1-451C-8C63-3A916E995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18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C916-60D0-44A5-AE32-20FCC7917674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4B46-18C1-451C-8C63-3A916E995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9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C916-60D0-44A5-AE32-20FCC7917674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4B46-18C1-451C-8C63-3A916E995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74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C916-60D0-44A5-AE32-20FCC7917674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4B46-18C1-451C-8C63-3A916E995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8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C916-60D0-44A5-AE32-20FCC7917674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4B46-18C1-451C-8C63-3A916E995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40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C916-60D0-44A5-AE32-20FCC7917674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4B46-18C1-451C-8C63-3A916E995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6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C916-60D0-44A5-AE32-20FCC7917674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4B46-18C1-451C-8C63-3A916E995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071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C916-60D0-44A5-AE32-20FCC7917674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4B46-18C1-451C-8C63-3A916E995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0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C916-60D0-44A5-AE32-20FCC7917674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4B46-18C1-451C-8C63-3A916E995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16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C916-60D0-44A5-AE32-20FCC7917674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4B46-18C1-451C-8C63-3A916E995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38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C916-60D0-44A5-AE32-20FCC7917674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4B46-18C1-451C-8C63-3A916E995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6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0C916-60D0-44A5-AE32-20FCC7917674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74B46-18C1-451C-8C63-3A916E995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47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323528" y="2339588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FixedLengthVO</a:t>
            </a:r>
            <a:endParaRPr lang="ko-KR" altLang="en-US" sz="20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720793"/>
              </p:ext>
            </p:extLst>
          </p:nvPr>
        </p:nvGraphicFramePr>
        <p:xfrm>
          <a:off x="323528" y="2760715"/>
          <a:ext cx="835292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428892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Field</a:t>
                      </a:r>
                      <a:r>
                        <a:rPr lang="en-US" altLang="ko-KR" baseline="0" dirty="0" smtClean="0"/>
                        <a:t> 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i="1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THIS_LENGTH</a:t>
                      </a:r>
                      <a:endParaRPr lang="ko-KR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none" dirty="0" smtClean="0"/>
                        <a:t>8</a:t>
                      </a:r>
                      <a:endParaRPr lang="ko-KR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 smtClean="0"/>
                        <a:t>현재 보내는 전문 길이</a:t>
                      </a:r>
                      <a:endParaRPr lang="ko-KR" alt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i="1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endParaRPr lang="ko-KR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none" dirty="0" smtClean="0"/>
                        <a:t>8</a:t>
                      </a:r>
                      <a:endParaRPr lang="ko-KR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 smtClean="0"/>
                        <a:t>몇 번째 전문인지</a:t>
                      </a:r>
                      <a:endParaRPr lang="ko-KR" alt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i="1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TOT_LENGTH</a:t>
                      </a:r>
                      <a:endParaRPr lang="ko-KR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none" dirty="0" smtClean="0"/>
                        <a:t>12</a:t>
                      </a:r>
                      <a:endParaRPr lang="ko-KR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 smtClean="0"/>
                        <a:t>파일의 전체 길이</a:t>
                      </a:r>
                      <a:endParaRPr lang="ko-KR" alt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i="1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endParaRPr lang="ko-KR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none" dirty="0" smtClean="0"/>
                        <a:t>1</a:t>
                      </a:r>
                      <a:endParaRPr lang="ko-KR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 smtClean="0"/>
                        <a:t>시작 전문</a:t>
                      </a:r>
                      <a:endParaRPr lang="ko-KR" alt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i="1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endParaRPr lang="ko-KR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none" dirty="0" smtClean="0"/>
                        <a:t>1</a:t>
                      </a:r>
                      <a:endParaRPr lang="ko-KR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 smtClean="0"/>
                        <a:t>마지막 전문</a:t>
                      </a:r>
                      <a:endParaRPr lang="ko-KR" alt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i="1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FILENAME</a:t>
                      </a:r>
                      <a:endParaRPr lang="ko-KR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none" dirty="0" smtClean="0"/>
                        <a:t>128</a:t>
                      </a:r>
                      <a:endParaRPr lang="ko-KR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 smtClean="0"/>
                        <a:t>파일명</a:t>
                      </a:r>
                      <a:endParaRPr lang="ko-KR" alt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ko-KR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none" dirty="0" smtClean="0"/>
                        <a:t>?</a:t>
                      </a:r>
                      <a:endParaRPr lang="ko-KR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 smtClean="0"/>
                        <a:t>파일 내용</a:t>
                      </a:r>
                      <a:endParaRPr lang="ko-KR" altLang="en-US" u="non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양쪽 모서리가 둥근 사각형 39"/>
          <p:cNvSpPr/>
          <p:nvPr/>
        </p:nvSpPr>
        <p:spPr>
          <a:xfrm>
            <a:off x="606679" y="461128"/>
            <a:ext cx="1872208" cy="1584176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06679" y="110920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6280967" y="854700"/>
            <a:ext cx="1022456" cy="945396"/>
            <a:chOff x="6084168" y="1012086"/>
            <a:chExt cx="1022456" cy="945396"/>
          </a:xfrm>
        </p:grpSpPr>
        <p:sp>
          <p:nvSpPr>
            <p:cNvPr id="43" name="양쪽 모서리가 둥근 사각형 42"/>
            <p:cNvSpPr/>
            <p:nvPr/>
          </p:nvSpPr>
          <p:spPr>
            <a:xfrm>
              <a:off x="6084168" y="1012086"/>
              <a:ext cx="1008112" cy="945396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098510" y="1278440"/>
              <a:ext cx="1008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Agent</a:t>
              </a:r>
              <a:endParaRPr lang="ko-KR" altLang="en-US" dirty="0"/>
            </a:p>
          </p:txBody>
        </p:sp>
      </p:grpSp>
      <p:cxnSp>
        <p:nvCxnSpPr>
          <p:cNvPr id="45" name="직선 화살표 연결선 44"/>
          <p:cNvCxnSpPr/>
          <p:nvPr/>
        </p:nvCxnSpPr>
        <p:spPr>
          <a:xfrm>
            <a:off x="2478887" y="1100534"/>
            <a:ext cx="3816422" cy="14343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100690" y="718404"/>
            <a:ext cx="262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1. FixedLengthVO</a:t>
            </a:r>
            <a:endParaRPr lang="ko-KR" altLang="en-US" dirty="0"/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2478887" y="1641550"/>
            <a:ext cx="3816422" cy="14343"/>
          </a:xfrm>
          <a:prstGeom prst="straightConnector1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100690" y="1656791"/>
            <a:ext cx="262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en-US" altLang="ko-KR" dirty="0" smtClean="0"/>
              <a:t>. String</a:t>
            </a:r>
            <a:endParaRPr lang="ko-KR" altLang="en-US" dirty="0"/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2478887" y="1214033"/>
            <a:ext cx="3816422" cy="14343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2478887" y="1305720"/>
            <a:ext cx="3816422" cy="14343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52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양쪽 모서리가 둥근 사각형 39"/>
          <p:cNvSpPr/>
          <p:nvPr/>
        </p:nvSpPr>
        <p:spPr>
          <a:xfrm>
            <a:off x="606679" y="461128"/>
            <a:ext cx="1872208" cy="1584176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06679" y="110920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2478887" y="894377"/>
            <a:ext cx="3816422" cy="14343"/>
          </a:xfrm>
          <a:prstGeom prst="straightConnector1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양쪽 모서리가 둥근 사각형 14"/>
          <p:cNvSpPr/>
          <p:nvPr/>
        </p:nvSpPr>
        <p:spPr>
          <a:xfrm>
            <a:off x="6306397" y="461128"/>
            <a:ext cx="1872208" cy="1584176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306397" y="110920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99792" y="53938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요청 단문</a:t>
            </a:r>
            <a:r>
              <a:rPr lang="en-US" altLang="ko-KR" dirty="0" smtClean="0"/>
              <a:t>(String)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478887" y="1335717"/>
            <a:ext cx="3816422" cy="14343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99792" y="98072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응</a:t>
            </a:r>
            <a:r>
              <a:rPr lang="ko-KR" altLang="en-US" dirty="0"/>
              <a:t>답</a:t>
            </a:r>
            <a:r>
              <a:rPr lang="ko-KR" altLang="en-US" dirty="0" smtClean="0"/>
              <a:t> 장문</a:t>
            </a:r>
            <a:r>
              <a:rPr lang="en-US" altLang="ko-KR" dirty="0" smtClean="0"/>
              <a:t>(FixedLengthVO2)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478887" y="1428320"/>
            <a:ext cx="3816422" cy="14343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478887" y="1500328"/>
            <a:ext cx="3816422" cy="27951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478887" y="1595174"/>
            <a:ext cx="3816422" cy="14343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2478887" y="1687777"/>
            <a:ext cx="3816422" cy="14343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2478887" y="1759785"/>
            <a:ext cx="3816422" cy="27951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3528" y="2339588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FixedLengthVO2</a:t>
            </a:r>
            <a:endParaRPr lang="ko-KR" altLang="en-US" sz="2000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796349"/>
              </p:ext>
            </p:extLst>
          </p:nvPr>
        </p:nvGraphicFramePr>
        <p:xfrm>
          <a:off x="323528" y="2760715"/>
          <a:ext cx="835292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428892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Field</a:t>
                      </a:r>
                      <a:r>
                        <a:rPr lang="en-US" altLang="ko-KR" baseline="0" dirty="0" smtClean="0"/>
                        <a:t> 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i="1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THIS_LENGTH</a:t>
                      </a:r>
                      <a:endParaRPr lang="ko-KR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none" dirty="0" smtClean="0"/>
                        <a:t>8</a:t>
                      </a:r>
                      <a:endParaRPr lang="ko-KR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 smtClean="0"/>
                        <a:t>현재 보내는 전문 길이</a:t>
                      </a:r>
                      <a:endParaRPr lang="ko-KR" alt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i="1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endParaRPr lang="ko-KR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none" dirty="0" smtClean="0"/>
                        <a:t>8</a:t>
                      </a:r>
                      <a:endParaRPr lang="ko-KR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 smtClean="0"/>
                        <a:t>몇 번째 전문인지</a:t>
                      </a:r>
                      <a:endParaRPr lang="ko-KR" alt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i="1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TOT_LENGTH</a:t>
                      </a:r>
                      <a:endParaRPr lang="ko-KR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none" dirty="0" smtClean="0"/>
                        <a:t>12</a:t>
                      </a:r>
                      <a:endParaRPr lang="ko-KR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 smtClean="0"/>
                        <a:t>파일의 전체 길이</a:t>
                      </a:r>
                      <a:endParaRPr lang="ko-KR" alt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i="1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endParaRPr lang="ko-KR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none" dirty="0" smtClean="0"/>
                        <a:t>1</a:t>
                      </a:r>
                      <a:endParaRPr lang="ko-KR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 smtClean="0"/>
                        <a:t>시작 전문</a:t>
                      </a:r>
                      <a:endParaRPr lang="ko-KR" alt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i="1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endParaRPr lang="ko-KR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none" dirty="0" smtClean="0"/>
                        <a:t>1</a:t>
                      </a:r>
                      <a:endParaRPr lang="ko-KR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 smtClean="0"/>
                        <a:t>마지막 전문</a:t>
                      </a:r>
                      <a:endParaRPr lang="ko-KR" alt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i="1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FILENAME</a:t>
                      </a:r>
                      <a:endParaRPr lang="ko-KR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none" dirty="0" smtClean="0"/>
                        <a:t>128</a:t>
                      </a:r>
                      <a:endParaRPr lang="ko-KR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 smtClean="0"/>
                        <a:t>파일명</a:t>
                      </a:r>
                      <a:endParaRPr lang="ko-KR" alt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ko-KR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none" dirty="0" smtClean="0"/>
                        <a:t>?</a:t>
                      </a:r>
                      <a:endParaRPr lang="ko-KR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 smtClean="0"/>
                        <a:t>파일 내용</a:t>
                      </a:r>
                      <a:endParaRPr lang="ko-KR" altLang="en-US" u="non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34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96</Words>
  <Application>Microsoft Office PowerPoint</Application>
  <PresentationFormat>화면 슬라이드 쇼(4:3)</PresentationFormat>
  <Paragraphs>58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parkseungchul@gmail.com</dc:creator>
  <cp:lastModifiedBy>parkseungchul@gmail.com</cp:lastModifiedBy>
  <cp:revision>36</cp:revision>
  <dcterms:created xsi:type="dcterms:W3CDTF">2018-02-20T08:33:58Z</dcterms:created>
  <dcterms:modified xsi:type="dcterms:W3CDTF">2018-04-11T06:35:07Z</dcterms:modified>
</cp:coreProperties>
</file>