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sc" initials="p" lastIdx="1" clrIdx="0">
    <p:extLst>
      <p:ext uri="{19B8F6BF-5375-455C-9EA6-DF929625EA0E}">
        <p15:presenceInfo xmlns:p15="http://schemas.microsoft.com/office/powerpoint/2012/main" userId="cd3c2f2950d314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165CC-0B36-4121-8BE9-A96F96659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913FC5-96D4-4E46-9828-44312533A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ADCD6-99D2-481E-8CBA-D2DB4465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0DD-437B-468E-B822-FB78121B747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AC6CD-684F-462D-AD00-50BF3851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9503A-0E3F-4A4C-AB7F-5B1AD1DC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02E0-2218-4460-AB26-5F3B2512C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56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2E3B8-63A2-4F9F-A8BB-50E0F2A7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8C824-9F55-495C-88CF-E369501F3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01362-A32F-4D69-BE9E-772DAC0E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0DD-437B-468E-B822-FB78121B747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6288F-8BBB-4C9C-AD03-05057A88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E0C12-BDD0-4BFF-86DD-E26BCC84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02E0-2218-4460-AB26-5F3B2512C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08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712655-1E8F-4663-B567-205C9C2F1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AC3F0-912F-407F-890D-D1A57801F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74C61-6BE1-4F9E-B57A-E84C7D8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0DD-437B-468E-B822-FB78121B747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50161-B1C1-4D25-B2CD-9A8498DB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3F0DD-BD17-40C8-A038-D3C8E22A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02E0-2218-4460-AB26-5F3B2512C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6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13594-BFC1-4D6A-B28F-C710F02C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FB161-BFDA-4F50-864B-A1DD52EB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E0F5E-E110-4EB1-8503-F718F663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0DD-437B-468E-B822-FB78121B747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58FB9-3F5F-41B9-85F2-C91983CE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53A59-9D0D-41EF-B48C-61FCD117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02E0-2218-4460-AB26-5F3B2512C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7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E0956-6FF6-4148-8268-1098FB7E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98299-1B2E-4E39-815A-59F26D6A2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51FEB-FC88-4CCD-91ED-94F59E44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0DD-437B-468E-B822-FB78121B747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B50F1-8E76-4CE2-8217-922F1136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35E58-7145-4D53-9499-D9A07A3B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02E0-2218-4460-AB26-5F3B2512C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2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EE7C9-34F7-4F37-8384-CD00D39E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21D13-4148-4437-A5A9-09F66388C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1F543-B6B2-4783-AE3E-C4F71E329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C8D86-C0CE-4903-B944-68A9D40B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0DD-437B-468E-B822-FB78121B747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03682-829C-442B-A9F2-EC1DC541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82226-414A-42D0-84FD-32B24ECA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02E0-2218-4460-AB26-5F3B2512C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0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4DE82-7772-41B4-A8E9-36B0723D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3CC50-D1C7-4812-AF3E-950E92EBA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06A772-E3ED-436A-A64F-C55FBD1B1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EDC4CC-05B2-4D22-9CF4-16F65A426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BFEBCE-BE63-4F50-BD70-C746F72FD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1B7E83-F888-443C-893C-9E81B0C4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0DD-437B-468E-B822-FB78121B747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1E39A7-56F9-4A89-826B-0A0869B8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4D4D35-9A4B-4CF4-8189-3F4C8A33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02E0-2218-4460-AB26-5F3B2512C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97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09A8C-8A45-4E2C-AEFB-C5788B44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0ED56C-4C8B-41B8-9887-E562ECAE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0DD-437B-468E-B822-FB78121B747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CFCCA0-2E50-4E09-93F4-1FD59367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52DCAE-6DAB-443F-BEFA-FDE192C0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02E0-2218-4460-AB26-5F3B2512C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1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4F271C-B06A-4787-8DDF-A1387057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0DD-437B-468E-B822-FB78121B747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CA5CCE-2585-410D-BD7F-FF6896A9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FCE096-343A-4DA5-9E8D-0DF2380D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02E0-2218-4460-AB26-5F3B2512C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4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04509-0A4D-472F-94CA-4078BBEF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AAEA7-FEFA-46E6-B69E-536985907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07A6A5-E154-44A9-A7A0-A7E5B503E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F20C7C-45B1-45CB-A13A-541A1561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0DD-437B-468E-B822-FB78121B747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21C7D-448C-4607-B67A-8AEC6EE2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6F9122-BDD7-494D-A229-439A2F00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02E0-2218-4460-AB26-5F3B2512C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52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3971B-65EF-4242-B120-002A7513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E15544-E745-4FA7-B03B-0FFABA4FE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5C19DD-57F1-4273-86EC-C5F3D2118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DB8AD-34ED-4397-925B-2B128012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0DD-437B-468E-B822-FB78121B747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46D576-600B-4F1F-8988-7818BAEA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A7DDE-2413-4105-AB9E-5D4E8CEC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02E0-2218-4460-AB26-5F3B2512C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09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02FAEC-2D83-4EF6-955F-12EF1C1A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7E642-B9B9-4E0E-848D-5BDE9059C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4555D-5E43-4245-B10D-34B72249C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B0DD-437B-468E-B822-FB78121B747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949E3-541C-4984-BEBE-F37DD5321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7746F-EFD9-4F38-915D-F0E18EF90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402E0-2218-4460-AB26-5F3B2512C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40774-7447-4B79-895B-21A23EB0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keycloak + spring security + jwt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40C26C-0485-4A22-A727-9084F98F8AB1}"/>
              </a:ext>
            </a:extLst>
          </p:cNvPr>
          <p:cNvSpPr/>
          <p:nvPr/>
        </p:nvSpPr>
        <p:spPr>
          <a:xfrm>
            <a:off x="2796162" y="1861851"/>
            <a:ext cx="1619076" cy="744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keycloak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040F8-A0F9-40D4-97E5-A250AB2FA6EC}"/>
              </a:ext>
            </a:extLst>
          </p:cNvPr>
          <p:cNvSpPr/>
          <p:nvPr/>
        </p:nvSpPr>
        <p:spPr>
          <a:xfrm>
            <a:off x="2594826" y="4001044"/>
            <a:ext cx="1996580" cy="889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spring security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211F721-8828-40AD-B571-4464EC7E2102}"/>
              </a:ext>
            </a:extLst>
          </p:cNvPr>
          <p:cNvCxnSpPr>
            <a:cxnSpLocks/>
          </p:cNvCxnSpPr>
          <p:nvPr/>
        </p:nvCxnSpPr>
        <p:spPr>
          <a:xfrm>
            <a:off x="489189" y="4181255"/>
            <a:ext cx="2105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DB5BDE-6465-419E-9BAE-F53DD57A8A66}"/>
              </a:ext>
            </a:extLst>
          </p:cNvPr>
          <p:cNvCxnSpPr/>
          <p:nvPr/>
        </p:nvCxnSpPr>
        <p:spPr>
          <a:xfrm flipV="1">
            <a:off x="3366613" y="2606374"/>
            <a:ext cx="0" cy="139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F955CD5-40FB-4DAA-9B10-21B18B9BEBCF}"/>
              </a:ext>
            </a:extLst>
          </p:cNvPr>
          <p:cNvCxnSpPr>
            <a:cxnSpLocks/>
          </p:cNvCxnSpPr>
          <p:nvPr/>
        </p:nvCxnSpPr>
        <p:spPr>
          <a:xfrm>
            <a:off x="489189" y="4445660"/>
            <a:ext cx="2105637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582AF7D-AE7A-4E12-87C2-DB441ED40544}"/>
              </a:ext>
            </a:extLst>
          </p:cNvPr>
          <p:cNvCxnSpPr>
            <a:cxnSpLocks/>
          </p:cNvCxnSpPr>
          <p:nvPr/>
        </p:nvCxnSpPr>
        <p:spPr>
          <a:xfrm>
            <a:off x="489189" y="4710064"/>
            <a:ext cx="2105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B88DD4-55BC-47ED-869F-B1F717008887}"/>
              </a:ext>
            </a:extLst>
          </p:cNvPr>
          <p:cNvSpPr txBox="1"/>
          <p:nvPr/>
        </p:nvSpPr>
        <p:spPr>
          <a:xfrm>
            <a:off x="423231" y="3811923"/>
            <a:ext cx="42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248DD5-A164-42C5-9836-7BD8A34F0E32}"/>
              </a:ext>
            </a:extLst>
          </p:cNvPr>
          <p:cNvSpPr txBox="1"/>
          <p:nvPr/>
        </p:nvSpPr>
        <p:spPr>
          <a:xfrm>
            <a:off x="2997801" y="3627257"/>
            <a:ext cx="39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4162CD-7565-42DB-9A4B-D8A789454BA3}"/>
              </a:ext>
            </a:extLst>
          </p:cNvPr>
          <p:cNvSpPr txBox="1"/>
          <p:nvPr/>
        </p:nvSpPr>
        <p:spPr>
          <a:xfrm>
            <a:off x="2244770" y="4153839"/>
            <a:ext cx="41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EE753A-296D-4C6B-BEAC-D418E4CD182B}"/>
              </a:ext>
            </a:extLst>
          </p:cNvPr>
          <p:cNvSpPr txBox="1"/>
          <p:nvPr/>
        </p:nvSpPr>
        <p:spPr>
          <a:xfrm>
            <a:off x="489189" y="4705611"/>
            <a:ext cx="41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246F55-6D70-4E5F-8A16-5956BBF6D42A}"/>
              </a:ext>
            </a:extLst>
          </p:cNvPr>
          <p:cNvSpPr txBox="1"/>
          <p:nvPr/>
        </p:nvSpPr>
        <p:spPr>
          <a:xfrm>
            <a:off x="5860973" y="2060154"/>
            <a:ext cx="5056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token</a:t>
            </a:r>
            <a:r>
              <a:rPr lang="ko-KR" altLang="en-US" dirty="0"/>
              <a:t> 요청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 </a:t>
            </a:r>
            <a:r>
              <a:rPr lang="en-US" altLang="ko-KR" dirty="0"/>
              <a:t>keycloak </a:t>
            </a:r>
            <a:r>
              <a:rPr lang="ko-KR" altLang="en-US" dirty="0"/>
              <a:t>전달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유효한 요청일 경우 </a:t>
            </a:r>
            <a:r>
              <a:rPr lang="en-US" altLang="ko-KR" dirty="0"/>
              <a:t>token </a:t>
            </a:r>
            <a:r>
              <a:rPr lang="ko-KR" altLang="en-US" dirty="0"/>
              <a:t>리턴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User</a:t>
            </a:r>
            <a:r>
              <a:rPr lang="ko-KR" altLang="en-US" dirty="0"/>
              <a:t>에게 전달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헤더에 </a:t>
            </a:r>
            <a:r>
              <a:rPr lang="en-US" altLang="ko-KR" dirty="0"/>
              <a:t>token</a:t>
            </a:r>
            <a:r>
              <a:rPr lang="ko-KR" altLang="en-US" dirty="0"/>
              <a:t>을 넣고 서비스 요청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Security Role</a:t>
            </a:r>
            <a:r>
              <a:rPr lang="ko-KR" altLang="en-US" dirty="0"/>
              <a:t>에 따라 처리 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D43C82-8650-46EB-9A29-BB90D0E9388C}"/>
              </a:ext>
            </a:extLst>
          </p:cNvPr>
          <p:cNvCxnSpPr/>
          <p:nvPr/>
        </p:nvCxnSpPr>
        <p:spPr>
          <a:xfrm flipV="1">
            <a:off x="3652750" y="2606374"/>
            <a:ext cx="0" cy="139467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1D2328-6980-47DE-AC7E-ACB739F8507E}"/>
              </a:ext>
            </a:extLst>
          </p:cNvPr>
          <p:cNvSpPr txBox="1"/>
          <p:nvPr/>
        </p:nvSpPr>
        <p:spPr>
          <a:xfrm>
            <a:off x="3613826" y="2606374"/>
            <a:ext cx="37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2" name="화살표: 원형 21">
            <a:extLst>
              <a:ext uri="{FF2B5EF4-FFF2-40B4-BE49-F238E27FC236}">
                <a16:creationId xmlns:a16="http://schemas.microsoft.com/office/drawing/2014/main" id="{DE0F4A92-1512-4D6B-BE9B-A5F7FE779DB1}"/>
              </a:ext>
            </a:extLst>
          </p:cNvPr>
          <p:cNvSpPr/>
          <p:nvPr/>
        </p:nvSpPr>
        <p:spPr>
          <a:xfrm>
            <a:off x="4115361" y="3660788"/>
            <a:ext cx="710728" cy="711249"/>
          </a:xfrm>
          <a:prstGeom prst="circularArrow">
            <a:avLst>
              <a:gd name="adj1" fmla="val 5268"/>
              <a:gd name="adj2" fmla="val 844721"/>
              <a:gd name="adj3" fmla="val 20457681"/>
              <a:gd name="adj4" fmla="val 264449"/>
              <a:gd name="adj5" fmla="val 11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FD8BD6-A0A3-4120-8362-6512770B10C7}"/>
              </a:ext>
            </a:extLst>
          </p:cNvPr>
          <p:cNvSpPr txBox="1"/>
          <p:nvPr/>
        </p:nvSpPr>
        <p:spPr>
          <a:xfrm>
            <a:off x="4624603" y="3476122"/>
            <a:ext cx="37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302126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keycloak + spring security + jwt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keycloak + spring security + jwt</dc:title>
  <dc:creator>psc</dc:creator>
  <cp:lastModifiedBy>psc</cp:lastModifiedBy>
  <cp:revision>2</cp:revision>
  <dcterms:created xsi:type="dcterms:W3CDTF">2021-05-07T14:59:57Z</dcterms:created>
  <dcterms:modified xsi:type="dcterms:W3CDTF">2021-05-07T15:12:37Z</dcterms:modified>
</cp:coreProperties>
</file>