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84"/>
  </p:normalViewPr>
  <p:slideViewPr>
    <p:cSldViewPr snapToGrid="0" snapToObjects="1">
      <p:cViewPr>
        <p:scale>
          <a:sx n="160" d="100"/>
          <a:sy n="160" d="100"/>
        </p:scale>
        <p:origin x="108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4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7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4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69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38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7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84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61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33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35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21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89E8-18A9-2743-904E-EBBB3FD2C1EB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63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f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f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68" y="322392"/>
            <a:ext cx="3601342" cy="6402385"/>
          </a:xfrm>
          <a:prstGeom prst="rect">
            <a:avLst/>
          </a:prstGeom>
        </p:spPr>
      </p:pic>
      <p:cxnSp>
        <p:nvCxnSpPr>
          <p:cNvPr id="7" name="직선 연결선[R] 6"/>
          <p:cNvCxnSpPr/>
          <p:nvPr/>
        </p:nvCxnSpPr>
        <p:spPr>
          <a:xfrm>
            <a:off x="724168" y="322392"/>
            <a:ext cx="414998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/>
          <p:cNvCxnSpPr/>
          <p:nvPr/>
        </p:nvCxnSpPr>
        <p:spPr>
          <a:xfrm>
            <a:off x="724168" y="807422"/>
            <a:ext cx="414998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>
            <a:off x="724168" y="1125474"/>
            <a:ext cx="414998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/>
          <p:cNvCxnSpPr/>
          <p:nvPr/>
        </p:nvCxnSpPr>
        <p:spPr>
          <a:xfrm>
            <a:off x="724168" y="2405634"/>
            <a:ext cx="414998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724168" y="4035652"/>
            <a:ext cx="414998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724168" y="6325627"/>
            <a:ext cx="414998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675367" y="322392"/>
            <a:ext cx="0" cy="48503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675367" y="807422"/>
            <a:ext cx="0" cy="318052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675367" y="1117523"/>
            <a:ext cx="0" cy="128811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675367" y="4035651"/>
            <a:ext cx="0" cy="228997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75367" y="2405634"/>
            <a:ext cx="0" cy="163001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75367" y="429165"/>
            <a:ext cx="46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49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367" y="834682"/>
            <a:ext cx="46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31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5367" y="1637764"/>
            <a:ext cx="46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129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367" y="3068999"/>
            <a:ext cx="46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160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367" y="5064776"/>
            <a:ext cx="46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231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08" y="2767668"/>
            <a:ext cx="536346" cy="53634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169" y="4581011"/>
            <a:ext cx="234120" cy="23412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92" y="1135180"/>
            <a:ext cx="746472" cy="74647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45" y="1135180"/>
            <a:ext cx="746472" cy="74647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04" y="4581011"/>
            <a:ext cx="234120" cy="2341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315" y="4508900"/>
            <a:ext cx="339539" cy="339539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954157" y="2122998"/>
            <a:ext cx="3093057" cy="206734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138902" y="809737"/>
            <a:ext cx="720312" cy="649897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775005" y="763324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667899" y="1403769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2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99666" y="2009935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864863" y="1278303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864863" y="2956028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2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864863" y="4601948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64863" y="1990228"/>
            <a:ext cx="170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callend_thumb_sam1.png</a:t>
            </a: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62x62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14150" y="1990228"/>
            <a:ext cx="187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bg1"/>
                </a:solidFill>
              </a:rPr>
              <a:t>callend_thumb_default.png</a:t>
            </a:r>
            <a:endParaRPr kumimoji="1"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62x62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81842" y="4995822"/>
            <a:ext cx="170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bg1"/>
                </a:solidFill>
              </a:rPr>
              <a:t>callend_ico_time.png</a:t>
            </a:r>
            <a:endParaRPr kumimoji="1"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16x16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54983" y="4995822"/>
            <a:ext cx="170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callend_dot1.png</a:t>
            </a: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12x12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77050" y="4995822"/>
            <a:ext cx="170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callend_dot2.png</a:t>
            </a: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12x12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13667" y="3270389"/>
            <a:ext cx="170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bg1"/>
                </a:solidFill>
              </a:rPr>
              <a:t>callend_close.png</a:t>
            </a:r>
            <a:endParaRPr kumimoji="1"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30x30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6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43" y="2109326"/>
            <a:ext cx="5816077" cy="22511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3" y="597352"/>
            <a:ext cx="3055414" cy="5431846"/>
          </a:xfrm>
          <a:prstGeom prst="rect">
            <a:avLst/>
          </a:prstGeom>
        </p:spPr>
      </p:pic>
      <p:cxnSp>
        <p:nvCxnSpPr>
          <p:cNvPr id="10" name="직선 연결선[R] 9"/>
          <p:cNvCxnSpPr/>
          <p:nvPr/>
        </p:nvCxnSpPr>
        <p:spPr>
          <a:xfrm>
            <a:off x="5084244" y="2113937"/>
            <a:ext cx="61986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/>
          <p:cNvCxnSpPr/>
          <p:nvPr/>
        </p:nvCxnSpPr>
        <p:spPr>
          <a:xfrm>
            <a:off x="9390490" y="2209357"/>
            <a:ext cx="189241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>
            <a:off x="10892370" y="1637764"/>
            <a:ext cx="0" cy="34104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/>
          <p:cNvCxnSpPr/>
          <p:nvPr/>
        </p:nvCxnSpPr>
        <p:spPr>
          <a:xfrm>
            <a:off x="10741295" y="1637764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/>
          <p:cNvCxnSpPr/>
          <p:nvPr/>
        </p:nvCxnSpPr>
        <p:spPr>
          <a:xfrm>
            <a:off x="4723075" y="2654625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4723075" y="2869312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/>
          <p:cNvCxnSpPr/>
          <p:nvPr/>
        </p:nvCxnSpPr>
        <p:spPr>
          <a:xfrm>
            <a:off x="4723075" y="3171461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/>
          <p:cNvCxnSpPr/>
          <p:nvPr/>
        </p:nvCxnSpPr>
        <p:spPr>
          <a:xfrm>
            <a:off x="4723075" y="3219168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/>
          <p:cNvCxnSpPr/>
          <p:nvPr/>
        </p:nvCxnSpPr>
        <p:spPr>
          <a:xfrm>
            <a:off x="4723075" y="3457706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/>
          <p:cNvCxnSpPr/>
          <p:nvPr/>
        </p:nvCxnSpPr>
        <p:spPr>
          <a:xfrm>
            <a:off x="4723075" y="3838258"/>
            <a:ext cx="617724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/>
          <p:cNvCxnSpPr/>
          <p:nvPr/>
        </p:nvCxnSpPr>
        <p:spPr>
          <a:xfrm>
            <a:off x="5084244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/>
          <p:cNvCxnSpPr/>
          <p:nvPr/>
        </p:nvCxnSpPr>
        <p:spPr>
          <a:xfrm>
            <a:off x="5402296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/>
          <p:cNvCxnSpPr/>
          <p:nvPr/>
        </p:nvCxnSpPr>
        <p:spPr>
          <a:xfrm>
            <a:off x="8177302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/>
          <p:cNvCxnSpPr/>
          <p:nvPr/>
        </p:nvCxnSpPr>
        <p:spPr>
          <a:xfrm>
            <a:off x="9346144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/>
          <p:cNvCxnSpPr/>
          <p:nvPr/>
        </p:nvCxnSpPr>
        <p:spPr>
          <a:xfrm>
            <a:off x="9505170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/>
          <p:cNvCxnSpPr/>
          <p:nvPr/>
        </p:nvCxnSpPr>
        <p:spPr>
          <a:xfrm>
            <a:off x="10674011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/>
          <p:cNvCxnSpPr/>
          <p:nvPr/>
        </p:nvCxnSpPr>
        <p:spPr>
          <a:xfrm>
            <a:off x="5084244" y="4348253"/>
            <a:ext cx="61986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/>
          <p:cNvCxnSpPr/>
          <p:nvPr/>
        </p:nvCxnSpPr>
        <p:spPr>
          <a:xfrm>
            <a:off x="5084244" y="4157422"/>
            <a:ext cx="61986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4534" y="2636599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14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84534" y="3042117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4.5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253849" y="4123494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14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253849" y="2008447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6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668052" y="1403850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8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8921" y="4584561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18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255161" y="5021891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10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83" name="직선 연결선[R] 82"/>
          <p:cNvCxnSpPr/>
          <p:nvPr/>
        </p:nvCxnSpPr>
        <p:spPr>
          <a:xfrm>
            <a:off x="6666555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/>
          <p:cNvCxnSpPr/>
          <p:nvPr/>
        </p:nvCxnSpPr>
        <p:spPr>
          <a:xfrm>
            <a:off x="6801728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/>
          <p:cNvCxnSpPr/>
          <p:nvPr/>
        </p:nvCxnSpPr>
        <p:spPr>
          <a:xfrm>
            <a:off x="5704445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/>
          <p:cNvCxnSpPr/>
          <p:nvPr/>
        </p:nvCxnSpPr>
        <p:spPr>
          <a:xfrm>
            <a:off x="5831666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539332" y="5028733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7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85176" y="5028733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7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622786" y="4584561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14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91" name="직선 연결선[R] 90"/>
          <p:cNvCxnSpPr/>
          <p:nvPr/>
        </p:nvCxnSpPr>
        <p:spPr>
          <a:xfrm>
            <a:off x="9743709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/>
          <p:cNvCxnSpPr/>
          <p:nvPr/>
        </p:nvCxnSpPr>
        <p:spPr>
          <a:xfrm>
            <a:off x="9823222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636823" y="5021891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5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94" name="직선 연결선[R] 93"/>
          <p:cNvCxnSpPr/>
          <p:nvPr/>
        </p:nvCxnSpPr>
        <p:spPr>
          <a:xfrm>
            <a:off x="8415842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/>
          <p:cNvCxnSpPr/>
          <p:nvPr/>
        </p:nvCxnSpPr>
        <p:spPr>
          <a:xfrm>
            <a:off x="8495355" y="3847320"/>
            <a:ext cx="0" cy="12008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316907" y="5021891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5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18984" y="1280160"/>
            <a:ext cx="2814761" cy="1108653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5831666" y="1137037"/>
            <a:ext cx="0" cy="1251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33169" y="817874"/>
            <a:ext cx="220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Background-color #</a:t>
            </a:r>
            <a:r>
              <a:rPr kumimoji="1" lang="cs-CZ" altLang="ko-KR" sz="1200" dirty="0" smtClean="0">
                <a:solidFill>
                  <a:schemeClr val="bg1"/>
                </a:solidFill>
              </a:rPr>
              <a:t>1d498d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6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139" y="1755930"/>
            <a:ext cx="5214547" cy="36281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3" y="597352"/>
            <a:ext cx="3055414" cy="5431846"/>
          </a:xfrm>
          <a:prstGeom prst="rect">
            <a:avLst/>
          </a:prstGeom>
        </p:spPr>
      </p:pic>
      <p:cxnSp>
        <p:nvCxnSpPr>
          <p:cNvPr id="10" name="직선 연결선[R] 9"/>
          <p:cNvCxnSpPr/>
          <p:nvPr/>
        </p:nvCxnSpPr>
        <p:spPr>
          <a:xfrm>
            <a:off x="4762831" y="1755930"/>
            <a:ext cx="61986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/>
          <p:cNvCxnSpPr/>
          <p:nvPr/>
        </p:nvCxnSpPr>
        <p:spPr>
          <a:xfrm>
            <a:off x="4762831" y="1887773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4762831" y="2245583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/>
          <p:cNvCxnSpPr/>
          <p:nvPr/>
        </p:nvCxnSpPr>
        <p:spPr>
          <a:xfrm>
            <a:off x="4762831" y="3672288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/>
          <p:cNvCxnSpPr/>
          <p:nvPr/>
        </p:nvCxnSpPr>
        <p:spPr>
          <a:xfrm>
            <a:off x="4762831" y="2778320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/>
          <p:cNvCxnSpPr/>
          <p:nvPr/>
        </p:nvCxnSpPr>
        <p:spPr>
          <a:xfrm>
            <a:off x="4762831" y="3931257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/>
          <p:cNvCxnSpPr/>
          <p:nvPr/>
        </p:nvCxnSpPr>
        <p:spPr>
          <a:xfrm>
            <a:off x="5794353" y="1205071"/>
            <a:ext cx="0" cy="419738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80137" y="1369453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36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28119" y="1677812"/>
            <a:ext cx="55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12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18984" y="3752907"/>
            <a:ext cx="2814761" cy="1940227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5" name="직선 연결선[R] 44"/>
          <p:cNvCxnSpPr/>
          <p:nvPr/>
        </p:nvCxnSpPr>
        <p:spPr>
          <a:xfrm>
            <a:off x="4762831" y="4201602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/>
          <p:cNvCxnSpPr/>
          <p:nvPr/>
        </p:nvCxnSpPr>
        <p:spPr>
          <a:xfrm>
            <a:off x="4762831" y="4384482"/>
            <a:ext cx="45242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/>
          <p:cNvCxnSpPr/>
          <p:nvPr/>
        </p:nvCxnSpPr>
        <p:spPr>
          <a:xfrm>
            <a:off x="6350945" y="1205071"/>
            <a:ext cx="0" cy="419738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28119" y="2345721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35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28119" y="3657686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17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28119" y="4158618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12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0363909" y="1152940"/>
            <a:ext cx="0" cy="1251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59517" y="833777"/>
            <a:ext cx="220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Background-color #</a:t>
            </a:r>
            <a:r>
              <a:rPr kumimoji="1" lang="en-US" altLang="ko-KR" sz="1200" dirty="0">
                <a:solidFill>
                  <a:schemeClr val="bg1"/>
                </a:solidFill>
              </a:rPr>
              <a:t>3a8aff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5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68" y="322392"/>
            <a:ext cx="3601342" cy="6402385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749287" y="1566299"/>
            <a:ext cx="1431235" cy="175038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51438" y="1765190"/>
            <a:ext cx="906448" cy="151075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17876" y="2132167"/>
            <a:ext cx="531412" cy="189614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776332" y="2132167"/>
            <a:ext cx="531412" cy="189614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07852" y="2132167"/>
            <a:ext cx="531412" cy="189614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98321" y="2132167"/>
            <a:ext cx="531412" cy="189614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17876" y="4131555"/>
            <a:ext cx="2392016" cy="217807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71923" y="4616585"/>
            <a:ext cx="930303" cy="686935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78373" y="5049078"/>
            <a:ext cx="302149" cy="254442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17876" y="5364007"/>
            <a:ext cx="2487432" cy="217807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17875" y="5666157"/>
            <a:ext cx="2606701" cy="337079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649895" y="1432451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73196" y="1803745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2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109506" y="2000483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93627" y="1993730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4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31572" y="2000483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18483" y="3989992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5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09505" y="5279664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8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42052" y="4888490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6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09505" y="5707241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9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090407" y="4888490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7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2890" y="1472170"/>
            <a:ext cx="5104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15sp / Font color : white / Font weight : bold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11sp / Font color : #</a:t>
            </a:r>
            <a:r>
              <a:rPr kumimoji="1" lang="it-IT" altLang="ko-KR" sz="1200" dirty="0" smtClean="0">
                <a:solidFill>
                  <a:schemeClr val="bg1"/>
                </a:solidFill>
              </a:rPr>
              <a:t>93a1c0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13sp / Font color : white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13sp / Font color : #3a9bff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20sp / Font color : white / Font weight : bold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</a:t>
            </a:r>
            <a:r>
              <a:rPr kumimoji="1" lang="en-US" altLang="ko-KR" sz="1200" dirty="0" smtClean="0">
                <a:solidFill>
                  <a:schemeClr val="bg1"/>
                </a:solidFill>
              </a:rPr>
              <a:t>56sp </a:t>
            </a:r>
            <a:r>
              <a:rPr kumimoji="1" lang="en-US" altLang="ko-KR" sz="1200" dirty="0" smtClean="0">
                <a:solidFill>
                  <a:schemeClr val="bg1"/>
                </a:solidFill>
              </a:rPr>
              <a:t>/ Font color : white / Font weight : bold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15sp / Font color : white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18sp / Font color : white / Font weight : bold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14sp / Font color : white</a:t>
            </a:r>
            <a:endParaRPr kumimoji="1"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159</Words>
  <Application>Microsoft Macintosh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14</cp:revision>
  <dcterms:created xsi:type="dcterms:W3CDTF">2016-04-11T11:07:40Z</dcterms:created>
  <dcterms:modified xsi:type="dcterms:W3CDTF">2016-04-12T02:47:15Z</dcterms:modified>
</cp:coreProperties>
</file>