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7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90"/>
  </p:normalViewPr>
  <p:slideViewPr>
    <p:cSldViewPr snapToGrid="0" snapToObjects="1">
      <p:cViewPr>
        <p:scale>
          <a:sx n="160" d="100"/>
          <a:sy n="160" d="100"/>
        </p:scale>
        <p:origin x="33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89E8-18A9-2743-904E-EBBB3FD2C1EB}" type="datetimeFigureOut">
              <a:rPr kumimoji="1" lang="ko-KR" altLang="en-US" smtClean="0"/>
              <a:t>2016. 4. 25.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3485-A118-4648-90FA-D3B73ECC87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49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89E8-18A9-2743-904E-EBBB3FD2C1EB}" type="datetimeFigureOut">
              <a:rPr kumimoji="1" lang="ko-KR" altLang="en-US" smtClean="0"/>
              <a:t>2016. 4. 25.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3485-A118-4648-90FA-D3B73ECC87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79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89E8-18A9-2743-904E-EBBB3FD2C1EB}" type="datetimeFigureOut">
              <a:rPr kumimoji="1" lang="ko-KR" altLang="en-US" smtClean="0"/>
              <a:t>2016. 4. 25.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3485-A118-4648-90FA-D3B73ECC87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84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89E8-18A9-2743-904E-EBBB3FD2C1EB}" type="datetimeFigureOut">
              <a:rPr kumimoji="1" lang="ko-KR" altLang="en-US" smtClean="0"/>
              <a:t>2016. 4. 25.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3485-A118-4648-90FA-D3B73ECC87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169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89E8-18A9-2743-904E-EBBB3FD2C1EB}" type="datetimeFigureOut">
              <a:rPr kumimoji="1" lang="ko-KR" altLang="en-US" smtClean="0"/>
              <a:t>2016. 4. 25.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3485-A118-4648-90FA-D3B73ECC87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238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89E8-18A9-2743-904E-EBBB3FD2C1EB}" type="datetimeFigureOut">
              <a:rPr kumimoji="1" lang="ko-KR" altLang="en-US" smtClean="0"/>
              <a:t>2016. 4. 25.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3485-A118-4648-90FA-D3B73ECC87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70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89E8-18A9-2743-904E-EBBB3FD2C1EB}" type="datetimeFigureOut">
              <a:rPr kumimoji="1" lang="ko-KR" altLang="en-US" smtClean="0"/>
              <a:t>2016. 4. 25.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3485-A118-4648-90FA-D3B73ECC87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584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89E8-18A9-2743-904E-EBBB3FD2C1EB}" type="datetimeFigureOut">
              <a:rPr kumimoji="1" lang="ko-KR" altLang="en-US" smtClean="0"/>
              <a:t>2016. 4. 25.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3485-A118-4648-90FA-D3B73ECC87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661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89E8-18A9-2743-904E-EBBB3FD2C1EB}" type="datetimeFigureOut">
              <a:rPr kumimoji="1" lang="ko-KR" altLang="en-US" smtClean="0"/>
              <a:t>2016. 4. 25.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3485-A118-4648-90FA-D3B73ECC87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335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89E8-18A9-2743-904E-EBBB3FD2C1EB}" type="datetimeFigureOut">
              <a:rPr kumimoji="1" lang="ko-KR" altLang="en-US" smtClean="0"/>
              <a:t>2016. 4. 25.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3485-A118-4648-90FA-D3B73ECC87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357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89E8-18A9-2743-904E-EBBB3FD2C1EB}" type="datetimeFigureOut">
              <a:rPr kumimoji="1" lang="ko-KR" altLang="en-US" smtClean="0"/>
              <a:t>2016. 4. 25.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3485-A118-4648-90FA-D3B73ECC87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213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789E8-18A9-2743-904E-EBBB3FD2C1EB}" type="datetimeFigureOut">
              <a:rPr kumimoji="1" lang="ko-KR" altLang="en-US" smtClean="0"/>
              <a:t>2016. 4. 25.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33485-A118-4648-90FA-D3B73ECC87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63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tiff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tiff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4" Type="http://schemas.openxmlformats.org/officeDocument/2006/relationships/image" Target="../media/image1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0" y="284870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600" dirty="0" smtClean="0">
                <a:solidFill>
                  <a:schemeClr val="bg1"/>
                </a:solidFill>
              </a:rPr>
              <a:t>통화 엔딩 화면 중 메모  </a:t>
            </a:r>
            <a:endParaRPr kumimoji="1"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27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24" y="0"/>
            <a:ext cx="3857625" cy="6858000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755972" y="150252"/>
            <a:ext cx="198783" cy="19878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1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365289" y="1135997"/>
            <a:ext cx="198783" cy="19878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2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872814" y="952312"/>
            <a:ext cx="198783" cy="19878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1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864863" y="2477138"/>
            <a:ext cx="198783" cy="19878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2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864863" y="3893690"/>
            <a:ext cx="198783" cy="19878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3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72814" y="1522589"/>
            <a:ext cx="1817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>
                <a:solidFill>
                  <a:schemeClr val="bg1"/>
                </a:solidFill>
              </a:rPr>
              <a:t>ending_close_normal.png</a:t>
            </a:r>
            <a:endParaRPr kumimoji="1"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</a:rPr>
              <a:t>35</a:t>
            </a:r>
            <a:r>
              <a:rPr kumimoji="1" lang="ko-KR" altLang="en-US" sz="1000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sz="1000" dirty="0" smtClean="0">
                <a:solidFill>
                  <a:schemeClr val="bg1"/>
                </a:solidFill>
              </a:rPr>
              <a:t>x</a:t>
            </a:r>
            <a:r>
              <a:rPr kumimoji="1" lang="ko-KR" altLang="en-US" sz="1000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sz="1000" dirty="0" smtClean="0">
                <a:solidFill>
                  <a:schemeClr val="bg1"/>
                </a:solidFill>
              </a:rPr>
              <a:t>35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13646" y="4287564"/>
            <a:ext cx="2470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bg1"/>
                </a:solidFill>
              </a:rPr>
              <a:t>ico_add_normal.png</a:t>
            </a:r>
            <a:r>
              <a:rPr kumimoji="1" lang="ko-KR" altLang="en-US" sz="1000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sz="1000" dirty="0" smtClean="0">
                <a:solidFill>
                  <a:schemeClr val="bg1"/>
                </a:solidFill>
              </a:rPr>
              <a:t>, _</a:t>
            </a:r>
            <a:r>
              <a:rPr kumimoji="1" lang="en-US" altLang="ko-KR" sz="1000" dirty="0" err="1" smtClean="0">
                <a:solidFill>
                  <a:schemeClr val="bg1"/>
                </a:solidFill>
              </a:rPr>
              <a:t>pressed.png</a:t>
            </a:r>
            <a:endParaRPr kumimoji="1"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000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sz="1000" dirty="0">
                <a:solidFill>
                  <a:schemeClr val="bg1"/>
                </a:solidFill>
              </a:rPr>
              <a:t>35</a:t>
            </a:r>
            <a:r>
              <a:rPr kumimoji="1" lang="ko-KR" altLang="en-US" sz="1000" dirty="0">
                <a:solidFill>
                  <a:schemeClr val="bg1"/>
                </a:solidFill>
              </a:rPr>
              <a:t> </a:t>
            </a:r>
            <a:r>
              <a:rPr kumimoji="1" lang="en-US" altLang="ko-KR" sz="1000" dirty="0">
                <a:solidFill>
                  <a:schemeClr val="bg1"/>
                </a:solidFill>
              </a:rPr>
              <a:t>x</a:t>
            </a:r>
            <a:r>
              <a:rPr kumimoji="1" lang="ko-KR" altLang="en-US" sz="1000" dirty="0">
                <a:solidFill>
                  <a:schemeClr val="bg1"/>
                </a:solidFill>
              </a:rPr>
              <a:t> </a:t>
            </a:r>
            <a:r>
              <a:rPr kumimoji="1" lang="en-US" altLang="ko-KR" sz="1000" dirty="0">
                <a:solidFill>
                  <a:schemeClr val="bg1"/>
                </a:solidFill>
              </a:rPr>
              <a:t>35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13667" y="3158266"/>
            <a:ext cx="1934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>
                <a:solidFill>
                  <a:schemeClr val="bg1"/>
                </a:solidFill>
              </a:rPr>
              <a:t>ending_thumb_unkown.png</a:t>
            </a:r>
            <a:endParaRPr kumimoji="1"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</a:rPr>
              <a:t>65</a:t>
            </a:r>
            <a:r>
              <a:rPr kumimoji="1" lang="ko-KR" altLang="en-US" sz="1000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sz="1000" dirty="0" smtClean="0">
                <a:solidFill>
                  <a:schemeClr val="bg1"/>
                </a:solidFill>
              </a:rPr>
              <a:t>x</a:t>
            </a:r>
            <a:r>
              <a:rPr kumimoji="1" lang="ko-KR" altLang="en-US" sz="1000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sz="1000" dirty="0" smtClean="0">
                <a:solidFill>
                  <a:schemeClr val="bg1"/>
                </a:solidFill>
              </a:rPr>
              <a:t>65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64863" y="320454"/>
            <a:ext cx="2444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solidFill>
                  <a:schemeClr val="bg1"/>
                </a:solidFill>
              </a:rPr>
              <a:t>오버레이 </a:t>
            </a:r>
            <a:r>
              <a:rPr kumimoji="1" lang="en-US" altLang="ko-KR" sz="1200" b="1" dirty="0" smtClean="0">
                <a:solidFill>
                  <a:schemeClr val="bg1"/>
                </a:solidFill>
              </a:rPr>
              <a:t>#000000</a:t>
            </a:r>
            <a:r>
              <a:rPr kumimoji="1" lang="ko-KR" altLang="en-US" sz="12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sz="1200" b="1" dirty="0" smtClean="0">
                <a:solidFill>
                  <a:schemeClr val="bg1"/>
                </a:solidFill>
              </a:rPr>
              <a:t>70%</a:t>
            </a:r>
            <a:endParaRPr kumimoji="1"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009230" y="5774247"/>
            <a:ext cx="1420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</a:rPr>
              <a:t>memobox.9.png </a:t>
            </a:r>
            <a:endParaRPr kumimoji="1"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</a:rPr>
              <a:t>16</a:t>
            </a:r>
            <a:r>
              <a:rPr kumimoji="1" lang="ko-KR" altLang="en-US" sz="1000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sz="1000" dirty="0" smtClean="0">
                <a:solidFill>
                  <a:schemeClr val="bg1"/>
                </a:solidFill>
              </a:rPr>
              <a:t>x</a:t>
            </a:r>
            <a:r>
              <a:rPr kumimoji="1" lang="ko-KR" altLang="en-US" sz="1000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sz="1000" dirty="0" smtClean="0">
                <a:solidFill>
                  <a:schemeClr val="bg1"/>
                </a:solidFill>
              </a:rPr>
              <a:t>16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913667" y="5143495"/>
            <a:ext cx="198783" cy="19878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4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2033660" y="2532426"/>
            <a:ext cx="198783" cy="19878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3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803676" y="4086924"/>
            <a:ext cx="198783" cy="19878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4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858" y="911270"/>
            <a:ext cx="499222" cy="4992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831" y="870477"/>
            <a:ext cx="540015" cy="540015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7677107" y="1522589"/>
            <a:ext cx="1817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 smtClean="0">
                <a:solidFill>
                  <a:schemeClr val="bg1"/>
                </a:solidFill>
              </a:rPr>
              <a:t>ending_close_pressed.png</a:t>
            </a:r>
            <a:endParaRPr kumimoji="1"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00" dirty="0">
                <a:solidFill>
                  <a:schemeClr val="bg1"/>
                </a:solidFill>
              </a:rPr>
              <a:t>35</a:t>
            </a:r>
            <a:r>
              <a:rPr kumimoji="1" lang="ko-KR" altLang="en-US" sz="1000" dirty="0">
                <a:solidFill>
                  <a:schemeClr val="bg1"/>
                </a:solidFill>
              </a:rPr>
              <a:t> </a:t>
            </a:r>
            <a:r>
              <a:rPr kumimoji="1" lang="en-US" altLang="ko-KR" sz="1000" dirty="0">
                <a:solidFill>
                  <a:schemeClr val="bg1"/>
                </a:solidFill>
              </a:rPr>
              <a:t>x</a:t>
            </a:r>
            <a:r>
              <a:rPr kumimoji="1" lang="ko-KR" altLang="en-US" sz="1000" dirty="0">
                <a:solidFill>
                  <a:schemeClr val="bg1"/>
                </a:solidFill>
              </a:rPr>
              <a:t> </a:t>
            </a:r>
            <a:r>
              <a:rPr kumimoji="1" lang="en-US" altLang="ko-KR" sz="1000" dirty="0">
                <a:solidFill>
                  <a:schemeClr val="bg1"/>
                </a:solidFill>
              </a:rPr>
              <a:t>35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31" y="2278983"/>
            <a:ext cx="842541" cy="8425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852" y="3906688"/>
            <a:ext cx="464425" cy="464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43" y="3897278"/>
            <a:ext cx="464425" cy="4644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895" y="3877074"/>
            <a:ext cx="464425" cy="4644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296" y="3877074"/>
            <a:ext cx="464425" cy="464425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8446749" y="4287564"/>
            <a:ext cx="2470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b="1" dirty="0" err="1" smtClean="0">
                <a:solidFill>
                  <a:schemeClr val="bg1"/>
                </a:solidFill>
              </a:rPr>
              <a:t>ico_spam</a:t>
            </a:r>
            <a:r>
              <a:rPr kumimoji="1" lang="en-US" altLang="ko-KR" sz="1000" dirty="0" err="1" smtClean="0">
                <a:solidFill>
                  <a:schemeClr val="bg1"/>
                </a:solidFill>
              </a:rPr>
              <a:t>_normal.png</a:t>
            </a:r>
            <a:r>
              <a:rPr kumimoji="1" lang="ko-KR" altLang="en-US" sz="1000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sz="1000" dirty="0" smtClean="0">
                <a:solidFill>
                  <a:schemeClr val="bg1"/>
                </a:solidFill>
              </a:rPr>
              <a:t>, _</a:t>
            </a:r>
            <a:r>
              <a:rPr kumimoji="1" lang="en-US" altLang="ko-KR" sz="1000" dirty="0" err="1" smtClean="0">
                <a:solidFill>
                  <a:schemeClr val="bg1"/>
                </a:solidFill>
              </a:rPr>
              <a:t>pressed.png</a:t>
            </a:r>
            <a:endParaRPr kumimoji="1"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00" dirty="0">
                <a:solidFill>
                  <a:schemeClr val="bg1"/>
                </a:solidFill>
              </a:rPr>
              <a:t>35</a:t>
            </a:r>
            <a:r>
              <a:rPr kumimoji="1" lang="ko-KR" altLang="en-US" sz="1000" dirty="0">
                <a:solidFill>
                  <a:schemeClr val="bg1"/>
                </a:solidFill>
              </a:rPr>
              <a:t> </a:t>
            </a:r>
            <a:r>
              <a:rPr kumimoji="1" lang="en-US" altLang="ko-KR" sz="1000" dirty="0">
                <a:solidFill>
                  <a:schemeClr val="bg1"/>
                </a:solidFill>
              </a:rPr>
              <a:t>x</a:t>
            </a:r>
            <a:r>
              <a:rPr kumimoji="1" lang="ko-KR" altLang="en-US" sz="1000" dirty="0">
                <a:solidFill>
                  <a:schemeClr val="bg1"/>
                </a:solidFill>
              </a:rPr>
              <a:t> </a:t>
            </a:r>
            <a:r>
              <a:rPr kumimoji="1" lang="en-US" altLang="ko-KR" sz="1000" dirty="0">
                <a:solidFill>
                  <a:schemeClr val="bg1"/>
                </a:solidFill>
              </a:rPr>
              <a:t>35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438" y="5336458"/>
            <a:ext cx="290160" cy="290160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7312085" y="5607810"/>
            <a:ext cx="2444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solidFill>
                  <a:schemeClr val="bg1"/>
                </a:solidFill>
              </a:rPr>
              <a:t>메모박스 사이즈 </a:t>
            </a:r>
            <a:r>
              <a:rPr kumimoji="1" lang="en-US" altLang="ko-KR" sz="1200" b="1" dirty="0">
                <a:solidFill>
                  <a:schemeClr val="bg1"/>
                </a:solidFill>
              </a:rPr>
              <a:t>327 x 90</a:t>
            </a:r>
            <a:endParaRPr kumimoji="1"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06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196" y="1182154"/>
            <a:ext cx="4200670" cy="231620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24" y="0"/>
            <a:ext cx="3857625" cy="6858000"/>
          </a:xfrm>
          <a:prstGeom prst="rect">
            <a:avLst/>
          </a:prstGeom>
        </p:spPr>
      </p:pic>
      <p:cxnSp>
        <p:nvCxnSpPr>
          <p:cNvPr id="56" name="직선 연결선[R] 55"/>
          <p:cNvCxnSpPr/>
          <p:nvPr/>
        </p:nvCxnSpPr>
        <p:spPr>
          <a:xfrm>
            <a:off x="5533959" y="1246471"/>
            <a:ext cx="498072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62"/>
          <p:cNvCxnSpPr/>
          <p:nvPr/>
        </p:nvCxnSpPr>
        <p:spPr>
          <a:xfrm>
            <a:off x="7195940" y="1408824"/>
            <a:ext cx="331874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471034" y="1184624"/>
            <a:ext cx="4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bg1"/>
                </a:solidFill>
              </a:rPr>
              <a:t>14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58124" y="1145203"/>
            <a:ext cx="3857626" cy="2083242"/>
          </a:xfrm>
          <a:prstGeom prst="rect">
            <a:avLst/>
          </a:prstGeom>
          <a:solidFill>
            <a:srgbClr val="FF0000">
              <a:alpha val="26000"/>
            </a:srgbClr>
          </a:solidFill>
          <a:ln w="254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7" name="직선 연결선[R] 26"/>
          <p:cNvCxnSpPr/>
          <p:nvPr/>
        </p:nvCxnSpPr>
        <p:spPr>
          <a:xfrm>
            <a:off x="246490" y="214903"/>
            <a:ext cx="426925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/>
          <p:cNvCxnSpPr/>
          <p:nvPr/>
        </p:nvCxnSpPr>
        <p:spPr>
          <a:xfrm>
            <a:off x="246490" y="596563"/>
            <a:ext cx="426925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/>
          <p:cNvCxnSpPr/>
          <p:nvPr/>
        </p:nvCxnSpPr>
        <p:spPr>
          <a:xfrm>
            <a:off x="246490" y="1145203"/>
            <a:ext cx="426925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[R] 31"/>
          <p:cNvCxnSpPr/>
          <p:nvPr/>
        </p:nvCxnSpPr>
        <p:spPr>
          <a:xfrm>
            <a:off x="658124" y="0"/>
            <a:ext cx="0" cy="68580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[R] 36"/>
          <p:cNvCxnSpPr/>
          <p:nvPr/>
        </p:nvCxnSpPr>
        <p:spPr>
          <a:xfrm>
            <a:off x="4522458" y="0"/>
            <a:ext cx="0" cy="68580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/>
          <p:cNvCxnSpPr/>
          <p:nvPr/>
        </p:nvCxnSpPr>
        <p:spPr>
          <a:xfrm>
            <a:off x="1318082" y="0"/>
            <a:ext cx="0" cy="187650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[R] 39"/>
          <p:cNvCxnSpPr/>
          <p:nvPr/>
        </p:nvCxnSpPr>
        <p:spPr>
          <a:xfrm>
            <a:off x="246490" y="3228445"/>
            <a:ext cx="426925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/>
          <p:cNvCxnSpPr/>
          <p:nvPr/>
        </p:nvCxnSpPr>
        <p:spPr>
          <a:xfrm>
            <a:off x="7195940" y="1559898"/>
            <a:ext cx="331874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[R] 46"/>
          <p:cNvCxnSpPr/>
          <p:nvPr/>
        </p:nvCxnSpPr>
        <p:spPr>
          <a:xfrm>
            <a:off x="7195940" y="1710973"/>
            <a:ext cx="331874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/>
          <p:cNvCxnSpPr/>
          <p:nvPr/>
        </p:nvCxnSpPr>
        <p:spPr>
          <a:xfrm>
            <a:off x="7195940" y="1917707"/>
            <a:ext cx="331874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[R] 48"/>
          <p:cNvCxnSpPr/>
          <p:nvPr/>
        </p:nvCxnSpPr>
        <p:spPr>
          <a:xfrm>
            <a:off x="7195940" y="1989269"/>
            <a:ext cx="331874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/>
          <p:cNvCxnSpPr/>
          <p:nvPr/>
        </p:nvCxnSpPr>
        <p:spPr>
          <a:xfrm>
            <a:off x="7195940" y="2506104"/>
            <a:ext cx="331874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/>
          <p:cNvCxnSpPr/>
          <p:nvPr/>
        </p:nvCxnSpPr>
        <p:spPr>
          <a:xfrm>
            <a:off x="7195940" y="2983183"/>
            <a:ext cx="331874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[R] 61"/>
          <p:cNvCxnSpPr/>
          <p:nvPr/>
        </p:nvCxnSpPr>
        <p:spPr>
          <a:xfrm>
            <a:off x="7028453" y="805821"/>
            <a:ext cx="0" cy="132657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/>
          <p:cNvCxnSpPr/>
          <p:nvPr/>
        </p:nvCxnSpPr>
        <p:spPr>
          <a:xfrm>
            <a:off x="7171577" y="805821"/>
            <a:ext cx="0" cy="132657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471034" y="1510628"/>
            <a:ext cx="4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bg1"/>
                </a:solidFill>
              </a:rPr>
              <a:t>15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471034" y="2599957"/>
            <a:ext cx="4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bg1"/>
                </a:solidFill>
              </a:rPr>
              <a:t>44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471034" y="1820728"/>
            <a:ext cx="4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bg1"/>
                </a:solidFill>
              </a:rPr>
              <a:t>6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68" name="직선 연결선[R] 67"/>
          <p:cNvCxnSpPr/>
          <p:nvPr/>
        </p:nvCxnSpPr>
        <p:spPr>
          <a:xfrm>
            <a:off x="7195940" y="2132392"/>
            <a:ext cx="331874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/>
          <p:cNvCxnSpPr/>
          <p:nvPr/>
        </p:nvCxnSpPr>
        <p:spPr>
          <a:xfrm>
            <a:off x="7195940" y="2466347"/>
            <a:ext cx="331874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471034" y="2170586"/>
            <a:ext cx="4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bg1"/>
                </a:solidFill>
              </a:rPr>
              <a:t>31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907504" y="519441"/>
            <a:ext cx="4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bg1"/>
                </a:solidFill>
              </a:rPr>
              <a:t>12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07959" y="1415744"/>
            <a:ext cx="4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bg1"/>
                </a:solidFill>
              </a:rPr>
              <a:t>62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58124" y="1415744"/>
            <a:ext cx="659958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00932" y="0"/>
            <a:ext cx="0" cy="214903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500932" y="604299"/>
            <a:ext cx="0" cy="540904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30893" y="-47180"/>
            <a:ext cx="4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bg1"/>
                </a:solidFill>
              </a:rPr>
              <a:t>20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30893" y="724096"/>
            <a:ext cx="4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bg1"/>
                </a:solidFill>
              </a:rPr>
              <a:t>54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831130" y="2447585"/>
            <a:ext cx="271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rgbClr val="FFFF00"/>
                </a:solidFill>
              </a:rPr>
              <a:t>=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832461" y="2735152"/>
            <a:ext cx="271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smtClean="0">
                <a:solidFill>
                  <a:srgbClr val="FFFF00"/>
                </a:solidFill>
              </a:rPr>
              <a:t>=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cxnSp>
        <p:nvCxnSpPr>
          <p:cNvPr id="83" name="직선 연결선[R] 82"/>
          <p:cNvCxnSpPr/>
          <p:nvPr/>
        </p:nvCxnSpPr>
        <p:spPr>
          <a:xfrm>
            <a:off x="7123370" y="2466347"/>
            <a:ext cx="0" cy="132657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[R] 83"/>
          <p:cNvCxnSpPr/>
          <p:nvPr/>
        </p:nvCxnSpPr>
        <p:spPr>
          <a:xfrm>
            <a:off x="9302027" y="2466347"/>
            <a:ext cx="0" cy="132657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612157" y="3746388"/>
            <a:ext cx="1596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>
                <a:solidFill>
                  <a:schemeClr val="bg1"/>
                </a:solidFill>
              </a:rPr>
              <a:t>메뉴 구분 라인  </a:t>
            </a:r>
            <a:endParaRPr kumimoji="1" lang="en-US" altLang="ko-KR" sz="1200" dirty="0" smtClean="0">
              <a:solidFill>
                <a:schemeClr val="bg1"/>
              </a:solidFill>
            </a:endParaRPr>
          </a:p>
          <a:p>
            <a:r>
              <a:rPr kumimoji="1" lang="en-US" altLang="ko-KR" sz="1200" dirty="0" smtClean="0">
                <a:solidFill>
                  <a:schemeClr val="bg1"/>
                </a:solidFill>
              </a:rPr>
              <a:t>width:188, height: 1 </a:t>
            </a:r>
          </a:p>
          <a:p>
            <a:r>
              <a:rPr kumimoji="1" lang="en-US" altLang="ko-KR" sz="1200" dirty="0" smtClean="0">
                <a:solidFill>
                  <a:schemeClr val="bg1"/>
                </a:solidFill>
              </a:rPr>
              <a:t>color: #</a:t>
            </a:r>
            <a:r>
              <a:rPr kumimoji="1" lang="cs-CZ" altLang="ko-KR" sz="1200" dirty="0">
                <a:solidFill>
                  <a:schemeClr val="bg1"/>
                </a:solidFill>
              </a:rPr>
              <a:t>697476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7138450" y="3664317"/>
            <a:ext cx="2163577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[R] 86"/>
          <p:cNvCxnSpPr/>
          <p:nvPr/>
        </p:nvCxnSpPr>
        <p:spPr>
          <a:xfrm>
            <a:off x="9723446" y="2466347"/>
            <a:ext cx="0" cy="132657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9301204" y="3664317"/>
            <a:ext cx="422242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9301204" y="3746388"/>
            <a:ext cx="4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bg1"/>
                </a:solidFill>
              </a:rPr>
              <a:t>37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279761" y="3498357"/>
            <a:ext cx="271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rgbClr val="FFFF00"/>
                </a:solidFill>
              </a:rPr>
              <a:t>=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53966" y="3498357"/>
            <a:ext cx="271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rgbClr val="FFFF00"/>
                </a:solidFill>
              </a:rPr>
              <a:t>=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cxnSp>
        <p:nvCxnSpPr>
          <p:cNvPr id="93" name="직선 연결선[R] 92"/>
          <p:cNvCxnSpPr>
            <a:endCxn id="12" idx="2"/>
          </p:cNvCxnSpPr>
          <p:nvPr/>
        </p:nvCxnSpPr>
        <p:spPr>
          <a:xfrm flipH="1">
            <a:off x="7639531" y="2287191"/>
            <a:ext cx="8625" cy="121116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/>
          <p:cNvCxnSpPr/>
          <p:nvPr/>
        </p:nvCxnSpPr>
        <p:spPr>
          <a:xfrm flipH="1">
            <a:off x="7536165" y="2287191"/>
            <a:ext cx="8625" cy="121116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427481" y="2093873"/>
            <a:ext cx="4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bg1"/>
                </a:solidFill>
              </a:rPr>
              <a:t>12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16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96" y="2545255"/>
            <a:ext cx="4181701" cy="120223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24" y="0"/>
            <a:ext cx="3857625" cy="6858000"/>
          </a:xfrm>
          <a:prstGeom prst="rect">
            <a:avLst/>
          </a:prstGeom>
        </p:spPr>
      </p:pic>
      <p:sp>
        <p:nvSpPr>
          <p:cNvPr id="98" name="직사각형 97"/>
          <p:cNvSpPr/>
          <p:nvPr/>
        </p:nvSpPr>
        <p:spPr>
          <a:xfrm>
            <a:off x="658124" y="3228445"/>
            <a:ext cx="3857626" cy="969844"/>
          </a:xfrm>
          <a:prstGeom prst="rect">
            <a:avLst/>
          </a:prstGeom>
          <a:solidFill>
            <a:srgbClr val="FF0000">
              <a:alpha val="26000"/>
            </a:srgbClr>
          </a:solidFill>
          <a:ln w="254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7" name="직선 연결선[R] 26"/>
          <p:cNvCxnSpPr/>
          <p:nvPr/>
        </p:nvCxnSpPr>
        <p:spPr>
          <a:xfrm>
            <a:off x="246490" y="214903"/>
            <a:ext cx="426925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/>
          <p:cNvCxnSpPr/>
          <p:nvPr/>
        </p:nvCxnSpPr>
        <p:spPr>
          <a:xfrm>
            <a:off x="246490" y="596563"/>
            <a:ext cx="426925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/>
          <p:cNvCxnSpPr/>
          <p:nvPr/>
        </p:nvCxnSpPr>
        <p:spPr>
          <a:xfrm>
            <a:off x="246490" y="1145203"/>
            <a:ext cx="426925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[R] 31"/>
          <p:cNvCxnSpPr/>
          <p:nvPr/>
        </p:nvCxnSpPr>
        <p:spPr>
          <a:xfrm>
            <a:off x="658124" y="0"/>
            <a:ext cx="0" cy="68580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[R] 36"/>
          <p:cNvCxnSpPr/>
          <p:nvPr/>
        </p:nvCxnSpPr>
        <p:spPr>
          <a:xfrm>
            <a:off x="4522458" y="0"/>
            <a:ext cx="0" cy="68580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/>
          <p:cNvCxnSpPr/>
          <p:nvPr/>
        </p:nvCxnSpPr>
        <p:spPr>
          <a:xfrm>
            <a:off x="1318082" y="0"/>
            <a:ext cx="0" cy="187650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[R] 39"/>
          <p:cNvCxnSpPr/>
          <p:nvPr/>
        </p:nvCxnSpPr>
        <p:spPr>
          <a:xfrm>
            <a:off x="246490" y="3228445"/>
            <a:ext cx="426925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658124" y="1415744"/>
            <a:ext cx="659958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00932" y="0"/>
            <a:ext cx="0" cy="214903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500932" y="604299"/>
            <a:ext cx="0" cy="540904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279761" y="3498357"/>
            <a:ext cx="271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rgbClr val="FFFF00"/>
                </a:solidFill>
              </a:rPr>
              <a:t>=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53966" y="3498357"/>
            <a:ext cx="271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rgbClr val="FFFF00"/>
                </a:solidFill>
              </a:rPr>
              <a:t>=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cxnSp>
        <p:nvCxnSpPr>
          <p:cNvPr id="57" name="직선 연결선[R] 56"/>
          <p:cNvCxnSpPr/>
          <p:nvPr/>
        </p:nvCxnSpPr>
        <p:spPr>
          <a:xfrm>
            <a:off x="6408248" y="2628374"/>
            <a:ext cx="446998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812898" y="2545255"/>
            <a:ext cx="4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bg1"/>
                </a:solidFill>
              </a:rPr>
              <a:t>10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59" name="직선 연결선[R] 58"/>
          <p:cNvCxnSpPr/>
          <p:nvPr/>
        </p:nvCxnSpPr>
        <p:spPr>
          <a:xfrm>
            <a:off x="6408248" y="2188803"/>
            <a:ext cx="0" cy="144805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324234" y="1926792"/>
            <a:ext cx="4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bg1"/>
                </a:solidFill>
              </a:rPr>
              <a:t>12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176913" y="3974394"/>
            <a:ext cx="2444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solidFill>
                  <a:schemeClr val="bg1"/>
                </a:solidFill>
              </a:rPr>
              <a:t>메모박스 사이즈 </a:t>
            </a:r>
            <a:r>
              <a:rPr kumimoji="1" lang="en-US" altLang="ko-KR" sz="1200" b="1" dirty="0" smtClean="0">
                <a:solidFill>
                  <a:schemeClr val="bg1"/>
                </a:solidFill>
              </a:rPr>
              <a:t>327 x 90</a:t>
            </a:r>
            <a:endParaRPr kumimoji="1"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92" name="직선 연결선[R] 91"/>
          <p:cNvCxnSpPr/>
          <p:nvPr/>
        </p:nvCxnSpPr>
        <p:spPr>
          <a:xfrm>
            <a:off x="6527517" y="2188803"/>
            <a:ext cx="0" cy="144805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[R] 93"/>
          <p:cNvCxnSpPr/>
          <p:nvPr/>
        </p:nvCxnSpPr>
        <p:spPr>
          <a:xfrm>
            <a:off x="6408248" y="2739693"/>
            <a:ext cx="446998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07959" y="1415744"/>
            <a:ext cx="4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bg1"/>
                </a:solidFill>
              </a:rPr>
              <a:t>62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30893" y="-47180"/>
            <a:ext cx="4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bg1"/>
                </a:solidFill>
              </a:rPr>
              <a:t>20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30893" y="724096"/>
            <a:ext cx="4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bg1"/>
                </a:solidFill>
              </a:rPr>
              <a:t>54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06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24" y="0"/>
            <a:ext cx="3857625" cy="6858000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2167029" y="1264867"/>
            <a:ext cx="938254" cy="207303"/>
          </a:xfrm>
          <a:prstGeom prst="rect">
            <a:avLst/>
          </a:prstGeom>
          <a:solidFill>
            <a:srgbClr val="FFFF00">
              <a:alpha val="26000"/>
            </a:srgbClr>
          </a:solidFill>
          <a:ln w="381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586936" y="2413664"/>
            <a:ext cx="1516052" cy="691434"/>
          </a:xfrm>
          <a:prstGeom prst="rect">
            <a:avLst/>
          </a:prstGeom>
          <a:solidFill>
            <a:srgbClr val="FFFF00">
              <a:alpha val="26000"/>
            </a:srgbClr>
          </a:solidFill>
          <a:ln w="381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97576" y="3327414"/>
            <a:ext cx="1307991" cy="282352"/>
          </a:xfrm>
          <a:prstGeom prst="rect">
            <a:avLst/>
          </a:prstGeom>
          <a:solidFill>
            <a:srgbClr val="FFFF00">
              <a:alpha val="26000"/>
            </a:srgbClr>
          </a:solidFill>
          <a:ln w="381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146261" y="1079786"/>
            <a:ext cx="198783" cy="19878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1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057254" y="1476987"/>
            <a:ext cx="198783" cy="19878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2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994384" y="1902273"/>
            <a:ext cx="198783" cy="19878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3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427288" y="2314272"/>
            <a:ext cx="198783" cy="19878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4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97576" y="3228022"/>
            <a:ext cx="198783" cy="19878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5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53377" y="1472170"/>
            <a:ext cx="51047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kumimoji="1" lang="en-US" altLang="ko-KR" sz="1200" dirty="0" smtClean="0">
                <a:solidFill>
                  <a:schemeClr val="bg1"/>
                </a:solidFill>
              </a:rPr>
              <a:t>Font size : 12sp / Font color : #5d9fff</a:t>
            </a:r>
          </a:p>
          <a:p>
            <a:pPr marL="228600" indent="-228600">
              <a:lnSpc>
                <a:spcPct val="200000"/>
              </a:lnSpc>
              <a:buFontTx/>
              <a:buAutoNum type="arabicPeriod"/>
            </a:pPr>
            <a:r>
              <a:rPr kumimoji="1" lang="en-US" altLang="ko-KR" sz="1200" dirty="0" smtClean="0">
                <a:solidFill>
                  <a:schemeClr val="bg1"/>
                </a:solidFill>
              </a:rPr>
              <a:t>Font size : 18sp / Font color : </a:t>
            </a:r>
            <a:r>
              <a:rPr kumimoji="1" lang="en-US" altLang="ko-KR" sz="1200" dirty="0">
                <a:solidFill>
                  <a:schemeClr val="bg1"/>
                </a:solidFill>
              </a:rPr>
              <a:t>#e9e9e9</a:t>
            </a:r>
            <a:r>
              <a:rPr kumimoji="1" lang="ko-KR" altLang="en-US" sz="1200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sz="1200" dirty="0">
                <a:solidFill>
                  <a:schemeClr val="bg1"/>
                </a:solidFill>
              </a:rPr>
              <a:t>/ Font weight : </a:t>
            </a:r>
            <a:r>
              <a:rPr kumimoji="1" lang="en-US" altLang="ko-KR" sz="1200" dirty="0" smtClean="0">
                <a:solidFill>
                  <a:schemeClr val="bg1"/>
                </a:solidFill>
              </a:rPr>
              <a:t>bold</a:t>
            </a:r>
          </a:p>
          <a:p>
            <a:pPr marL="228600" indent="-228600">
              <a:lnSpc>
                <a:spcPct val="200000"/>
              </a:lnSpc>
              <a:buFontTx/>
              <a:buAutoNum type="arabicPeriod"/>
            </a:pPr>
            <a:r>
              <a:rPr kumimoji="1" lang="en-US" altLang="ko-KR" sz="1200" dirty="0" smtClean="0">
                <a:solidFill>
                  <a:schemeClr val="bg1"/>
                </a:solidFill>
              </a:rPr>
              <a:t>Font size : 12sp / Font color : #</a:t>
            </a:r>
            <a:r>
              <a:rPr kumimoji="1" lang="fi-FI" altLang="ko-KR" sz="1200" dirty="0">
                <a:solidFill>
                  <a:schemeClr val="bg1"/>
                </a:solidFill>
              </a:rPr>
              <a:t>939798</a:t>
            </a:r>
            <a:endParaRPr kumimoji="1" lang="en-US" altLang="ko-KR" sz="1200" dirty="0" smtClean="0">
              <a:solidFill>
                <a:schemeClr val="bg1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</a:pPr>
            <a:r>
              <a:rPr kumimoji="1" lang="en-US" altLang="ko-KR" sz="1200" dirty="0" smtClean="0">
                <a:solidFill>
                  <a:schemeClr val="bg1"/>
                </a:solidFill>
              </a:rPr>
              <a:t>Font size : 14sp / Font color : #e9e9e9</a:t>
            </a:r>
            <a:r>
              <a:rPr kumimoji="1" lang="ko-KR" altLang="en-US" sz="1200" dirty="0" smtClean="0">
                <a:solidFill>
                  <a:schemeClr val="bg1"/>
                </a:solidFill>
              </a:rPr>
              <a:t>   </a:t>
            </a:r>
            <a:r>
              <a:rPr kumimoji="1" lang="en-US" altLang="ko-KR" sz="1200" dirty="0" smtClean="0">
                <a:solidFill>
                  <a:schemeClr val="bg1"/>
                </a:solidFill>
              </a:rPr>
              <a:t>4_1.</a:t>
            </a:r>
            <a:r>
              <a:rPr kumimoji="1" lang="ko-KR" altLang="en-US" sz="1200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sz="1200" dirty="0">
                <a:solidFill>
                  <a:schemeClr val="bg1"/>
                </a:solidFill>
              </a:rPr>
              <a:t>Font color : </a:t>
            </a:r>
            <a:r>
              <a:rPr kumimoji="1" lang="en-US" altLang="ko-KR" sz="1200" dirty="0" smtClean="0">
                <a:solidFill>
                  <a:schemeClr val="bg1"/>
                </a:solidFill>
              </a:rPr>
              <a:t>#</a:t>
            </a:r>
            <a:r>
              <a:rPr kumimoji="1" lang="cs-CZ" altLang="ko-KR" sz="1200" dirty="0">
                <a:solidFill>
                  <a:schemeClr val="bg1"/>
                </a:solidFill>
              </a:rPr>
              <a:t> 3a89ff</a:t>
            </a:r>
            <a:r>
              <a:rPr kumimoji="1" lang="ko-KR" altLang="en-US" sz="1200" dirty="0" smtClean="0">
                <a:solidFill>
                  <a:schemeClr val="bg1"/>
                </a:solidFill>
              </a:rPr>
              <a:t> </a:t>
            </a:r>
            <a:endParaRPr kumimoji="1" lang="en-US" altLang="ko-KR" sz="1200" dirty="0" smtClean="0">
              <a:solidFill>
                <a:schemeClr val="bg1"/>
              </a:solidFill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</a:pPr>
            <a:r>
              <a:rPr kumimoji="1" lang="en-US" altLang="ko-KR" sz="1200" dirty="0" smtClean="0">
                <a:solidFill>
                  <a:schemeClr val="bg1"/>
                </a:solidFill>
              </a:rPr>
              <a:t>Font size : 14sp / Font color : </a:t>
            </a:r>
            <a:r>
              <a:rPr kumimoji="1" lang="en-US" altLang="ko-KR" sz="1200" dirty="0">
                <a:solidFill>
                  <a:schemeClr val="bg1"/>
                </a:solidFill>
              </a:rPr>
              <a:t>#</a:t>
            </a:r>
            <a:r>
              <a:rPr kumimoji="1" lang="fi-FI" altLang="ko-KR" sz="1200" dirty="0">
                <a:solidFill>
                  <a:schemeClr val="bg1"/>
                </a:solidFill>
              </a:rPr>
              <a:t>939798</a:t>
            </a:r>
            <a:r>
              <a:rPr kumimoji="1" lang="en-US" altLang="ko-KR" sz="1200" dirty="0" smtClean="0">
                <a:solidFill>
                  <a:schemeClr val="bg1"/>
                </a:solidFill>
              </a:rPr>
              <a:t> </a:t>
            </a:r>
            <a:endParaRPr kumimoji="1"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152151" y="1559131"/>
            <a:ext cx="1509425" cy="207303"/>
          </a:xfrm>
          <a:prstGeom prst="rect">
            <a:avLst/>
          </a:prstGeom>
          <a:solidFill>
            <a:srgbClr val="FFFF00">
              <a:alpha val="26000"/>
            </a:srgbClr>
          </a:solidFill>
          <a:ln w="381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67029" y="1821458"/>
            <a:ext cx="938254" cy="207303"/>
          </a:xfrm>
          <a:prstGeom prst="rect">
            <a:avLst/>
          </a:prstGeom>
          <a:solidFill>
            <a:srgbClr val="FFFF00">
              <a:alpha val="26000"/>
            </a:srgbClr>
          </a:solidFill>
          <a:ln w="381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533" y="4529979"/>
            <a:ext cx="2408196" cy="67049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377" y="4527764"/>
            <a:ext cx="2416147" cy="672709"/>
          </a:xfrm>
          <a:prstGeom prst="rect">
            <a:avLst/>
          </a:prstGeom>
        </p:spPr>
      </p:pic>
      <p:sp>
        <p:nvSpPr>
          <p:cNvPr id="6" name="오른쪽 화살표[R] 5"/>
          <p:cNvSpPr/>
          <p:nvPr/>
        </p:nvSpPr>
        <p:spPr>
          <a:xfrm>
            <a:off x="8317065" y="4746929"/>
            <a:ext cx="302149" cy="302149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653377" y="4187036"/>
            <a:ext cx="2452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smtClean="0">
                <a:solidFill>
                  <a:schemeClr val="bg1"/>
                </a:solidFill>
              </a:rPr>
              <a:t>* 메뉴 마우스 오버 시</a:t>
            </a:r>
            <a:endParaRPr kumimoji="1"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568885" y="4604753"/>
            <a:ext cx="648541" cy="28435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4_1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95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33" y="0"/>
            <a:ext cx="3857625" cy="6858000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1065787" y="3314013"/>
            <a:ext cx="3124550" cy="445109"/>
          </a:xfrm>
          <a:prstGeom prst="rect">
            <a:avLst/>
          </a:prstGeom>
          <a:solidFill>
            <a:srgbClr val="FFFF00">
              <a:alpha val="26000"/>
            </a:srgbClr>
          </a:solidFill>
          <a:ln w="381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5841509" y="956034"/>
            <a:ext cx="198783" cy="19878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2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376104" y="3759122"/>
            <a:ext cx="198783" cy="19878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2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900890" y="3759122"/>
            <a:ext cx="198783" cy="19878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3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672" y="1055426"/>
            <a:ext cx="510982" cy="51098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072" y="1055426"/>
            <a:ext cx="510982" cy="5109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660" y="1055426"/>
            <a:ext cx="510982" cy="5109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78" y="1055426"/>
            <a:ext cx="510982" cy="510982"/>
          </a:xfrm>
          <a:prstGeom prst="rect">
            <a:avLst/>
          </a:prstGeom>
        </p:spPr>
      </p:pic>
      <p:sp>
        <p:nvSpPr>
          <p:cNvPr id="60" name="타원 59"/>
          <p:cNvSpPr/>
          <p:nvPr/>
        </p:nvSpPr>
        <p:spPr>
          <a:xfrm>
            <a:off x="8751610" y="956034"/>
            <a:ext cx="198783" cy="19878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3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767180" y="1566408"/>
            <a:ext cx="2470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err="1">
                <a:solidFill>
                  <a:schemeClr val="bg1"/>
                </a:solidFill>
              </a:rPr>
              <a:t>btn_share_normal.png</a:t>
            </a:r>
            <a:r>
              <a:rPr kumimoji="1" lang="ko-KR" altLang="en-US" sz="1000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sz="1000" dirty="0" smtClean="0">
                <a:solidFill>
                  <a:schemeClr val="bg1"/>
                </a:solidFill>
              </a:rPr>
              <a:t>, _</a:t>
            </a:r>
            <a:r>
              <a:rPr kumimoji="1" lang="en-US" altLang="ko-KR" sz="1000" dirty="0" err="1" smtClean="0">
                <a:solidFill>
                  <a:schemeClr val="bg1"/>
                </a:solidFill>
              </a:rPr>
              <a:t>pressed.png</a:t>
            </a:r>
            <a:endParaRPr kumimoji="1"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</a:rPr>
              <a:t>31</a:t>
            </a:r>
            <a:r>
              <a:rPr kumimoji="1" lang="ko-KR" altLang="en-US" sz="1000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sz="1000" dirty="0" smtClean="0">
                <a:solidFill>
                  <a:schemeClr val="bg1"/>
                </a:solidFill>
              </a:rPr>
              <a:t>x 31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740972" y="1566408"/>
            <a:ext cx="2470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b="1" dirty="0" err="1">
                <a:solidFill>
                  <a:schemeClr val="bg1"/>
                </a:solidFill>
              </a:rPr>
              <a:t>btn_close_normal</a:t>
            </a:r>
            <a:r>
              <a:rPr kumimoji="1" lang="en-US" altLang="ko-KR" sz="1000" dirty="0" err="1" smtClean="0">
                <a:solidFill>
                  <a:schemeClr val="bg1"/>
                </a:solidFill>
              </a:rPr>
              <a:t>.png</a:t>
            </a:r>
            <a:r>
              <a:rPr kumimoji="1" lang="ko-KR" altLang="en-US" sz="1000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sz="1000" dirty="0" smtClean="0">
                <a:solidFill>
                  <a:schemeClr val="bg1"/>
                </a:solidFill>
              </a:rPr>
              <a:t>, _</a:t>
            </a:r>
            <a:r>
              <a:rPr kumimoji="1" lang="en-US" altLang="ko-KR" sz="1000" dirty="0" err="1" smtClean="0">
                <a:solidFill>
                  <a:schemeClr val="bg1"/>
                </a:solidFill>
              </a:rPr>
              <a:t>pressed.png</a:t>
            </a:r>
            <a:endParaRPr kumimoji="1"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00" dirty="0">
                <a:solidFill>
                  <a:schemeClr val="bg1"/>
                </a:solidFill>
              </a:rPr>
              <a:t>31</a:t>
            </a:r>
            <a:r>
              <a:rPr kumimoji="1" lang="ko-KR" altLang="en-US" sz="1000" dirty="0">
                <a:solidFill>
                  <a:schemeClr val="bg1"/>
                </a:solidFill>
              </a:rPr>
              <a:t> </a:t>
            </a:r>
            <a:r>
              <a:rPr kumimoji="1" lang="en-US" altLang="ko-KR" sz="1000" dirty="0">
                <a:solidFill>
                  <a:schemeClr val="bg1"/>
                </a:solidFill>
              </a:rPr>
              <a:t>x 31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966395" y="3230217"/>
            <a:ext cx="198783" cy="19878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1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188603" y="351025"/>
            <a:ext cx="5104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1200" dirty="0" smtClean="0">
                <a:solidFill>
                  <a:schemeClr val="bg1"/>
                </a:solidFill>
              </a:rPr>
              <a:t>Font size : 14sp / Font color : #</a:t>
            </a:r>
            <a:r>
              <a:rPr kumimoji="1" lang="is-IS" altLang="ko-KR" sz="1200" dirty="0" smtClean="0">
                <a:solidFill>
                  <a:schemeClr val="bg1"/>
                </a:solidFill>
              </a:rPr>
              <a:t>4</a:t>
            </a:r>
            <a:r>
              <a:rPr kumimoji="1" lang="en-US" altLang="ko-KR" sz="1200" dirty="0" smtClean="0">
                <a:solidFill>
                  <a:schemeClr val="bg1"/>
                </a:solidFill>
              </a:rPr>
              <a:t>2</a:t>
            </a:r>
            <a:r>
              <a:rPr kumimoji="1" lang="is-IS" altLang="ko-KR" sz="1200" dirty="0" smtClean="0">
                <a:solidFill>
                  <a:schemeClr val="bg1"/>
                </a:solidFill>
              </a:rPr>
              <a:t>4242</a:t>
            </a:r>
            <a:endParaRPr kumimoji="1"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5841509" y="526664"/>
            <a:ext cx="198783" cy="19878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1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0292" y="3460745"/>
            <a:ext cx="4572000" cy="1155700"/>
          </a:xfrm>
          <a:prstGeom prst="rect">
            <a:avLst/>
          </a:prstGeom>
        </p:spPr>
      </p:pic>
      <p:cxnSp>
        <p:nvCxnSpPr>
          <p:cNvPr id="92" name="직선 연결선[R] 91"/>
          <p:cNvCxnSpPr/>
          <p:nvPr/>
        </p:nvCxnSpPr>
        <p:spPr>
          <a:xfrm>
            <a:off x="6245071" y="4536927"/>
            <a:ext cx="446998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0671996" y="4422280"/>
            <a:ext cx="4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bg1"/>
                </a:solidFill>
              </a:rPr>
              <a:t>5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95" name="직선 연결선[R] 94"/>
          <p:cNvCxnSpPr/>
          <p:nvPr/>
        </p:nvCxnSpPr>
        <p:spPr>
          <a:xfrm>
            <a:off x="10242950" y="3143124"/>
            <a:ext cx="0" cy="144805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204072" y="2881113"/>
            <a:ext cx="4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bg1"/>
                </a:solidFill>
              </a:rPr>
              <a:t>15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00" name="직선 연결선[R] 99"/>
          <p:cNvCxnSpPr/>
          <p:nvPr/>
        </p:nvCxnSpPr>
        <p:spPr>
          <a:xfrm>
            <a:off x="10482904" y="3143124"/>
            <a:ext cx="0" cy="144805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[R] 100"/>
          <p:cNvCxnSpPr/>
          <p:nvPr/>
        </p:nvCxnSpPr>
        <p:spPr>
          <a:xfrm>
            <a:off x="6245071" y="4603355"/>
            <a:ext cx="446998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/>
          <p:cNvCxnSpPr/>
          <p:nvPr/>
        </p:nvCxnSpPr>
        <p:spPr>
          <a:xfrm>
            <a:off x="9829482" y="3143124"/>
            <a:ext cx="0" cy="144805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[R] 102"/>
          <p:cNvCxnSpPr/>
          <p:nvPr/>
        </p:nvCxnSpPr>
        <p:spPr>
          <a:xfrm>
            <a:off x="9773823" y="3143124"/>
            <a:ext cx="0" cy="144805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9673834" y="2900531"/>
            <a:ext cx="4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smtClean="0">
                <a:solidFill>
                  <a:schemeClr val="bg1"/>
                </a:solidFill>
              </a:rPr>
              <a:t>5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05" name="직선 연결선[R] 104"/>
          <p:cNvCxnSpPr/>
          <p:nvPr/>
        </p:nvCxnSpPr>
        <p:spPr>
          <a:xfrm>
            <a:off x="6358082" y="3464413"/>
            <a:ext cx="446998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762732" y="3381294"/>
            <a:ext cx="4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bg1"/>
                </a:solidFill>
              </a:rPr>
              <a:t>10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07" name="직선 연결선[R] 106"/>
          <p:cNvCxnSpPr/>
          <p:nvPr/>
        </p:nvCxnSpPr>
        <p:spPr>
          <a:xfrm>
            <a:off x="6358082" y="3370857"/>
            <a:ext cx="0" cy="144805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274068" y="3108846"/>
            <a:ext cx="4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bg1"/>
                </a:solidFill>
              </a:rPr>
              <a:t>12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09" name="직선 연결선[R] 108"/>
          <p:cNvCxnSpPr/>
          <p:nvPr/>
        </p:nvCxnSpPr>
        <p:spPr>
          <a:xfrm>
            <a:off x="6517106" y="3370857"/>
            <a:ext cx="0" cy="144805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[R] 109"/>
          <p:cNvCxnSpPr/>
          <p:nvPr/>
        </p:nvCxnSpPr>
        <p:spPr>
          <a:xfrm>
            <a:off x="6358082" y="3640036"/>
            <a:ext cx="446998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45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33" y="0"/>
            <a:ext cx="3857625" cy="6858000"/>
          </a:xfrm>
          <a:prstGeom prst="rect">
            <a:avLst/>
          </a:prstGeom>
        </p:spPr>
      </p:pic>
      <p:cxnSp>
        <p:nvCxnSpPr>
          <p:cNvPr id="27" name="직선 연결선[R] 26"/>
          <p:cNvCxnSpPr/>
          <p:nvPr/>
        </p:nvCxnSpPr>
        <p:spPr>
          <a:xfrm>
            <a:off x="246490" y="2473073"/>
            <a:ext cx="426925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/>
          <p:cNvCxnSpPr/>
          <p:nvPr/>
        </p:nvCxnSpPr>
        <p:spPr>
          <a:xfrm>
            <a:off x="246490" y="2162970"/>
            <a:ext cx="426925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[R] 31"/>
          <p:cNvCxnSpPr/>
          <p:nvPr/>
        </p:nvCxnSpPr>
        <p:spPr>
          <a:xfrm>
            <a:off x="658124" y="0"/>
            <a:ext cx="0" cy="68580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[R] 36"/>
          <p:cNvCxnSpPr/>
          <p:nvPr/>
        </p:nvCxnSpPr>
        <p:spPr>
          <a:xfrm>
            <a:off x="4522458" y="0"/>
            <a:ext cx="0" cy="68580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500932" y="2162970"/>
            <a:ext cx="0" cy="310103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30893" y="2196074"/>
            <a:ext cx="44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bg1"/>
                </a:solidFill>
              </a:rPr>
              <a:t>30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279761" y="2846350"/>
            <a:ext cx="271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rgbClr val="FFFF00"/>
                </a:solidFill>
              </a:rPr>
              <a:t>=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53966" y="2846350"/>
            <a:ext cx="271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rgbClr val="FFFF00"/>
                </a:solidFill>
              </a:rPr>
              <a:t>=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37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206</Words>
  <Application>Microsoft Macintosh PowerPoint</Application>
  <PresentationFormat>와이드스크린</PresentationFormat>
  <Paragraphs>80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35</cp:revision>
  <dcterms:created xsi:type="dcterms:W3CDTF">2016-04-11T11:07:40Z</dcterms:created>
  <dcterms:modified xsi:type="dcterms:W3CDTF">2016-04-25T07:52:06Z</dcterms:modified>
</cp:coreProperties>
</file>