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우 박" userId="ea6d83bf1c3b1ef3" providerId="LiveId" clId="{BA19AA69-8AD2-4B2D-8010-6BCE6A908268}"/>
    <pc:docChg chg="modSld">
      <pc:chgData name="신우 박" userId="ea6d83bf1c3b1ef3" providerId="LiveId" clId="{BA19AA69-8AD2-4B2D-8010-6BCE6A908268}" dt="2019-05-29T10:56:48.488" v="8" actId="20577"/>
      <pc:docMkLst>
        <pc:docMk/>
      </pc:docMkLst>
      <pc:sldChg chg="modSp">
        <pc:chgData name="신우 박" userId="ea6d83bf1c3b1ef3" providerId="LiveId" clId="{BA19AA69-8AD2-4B2D-8010-6BCE6A908268}" dt="2019-05-29T10:56:48.488" v="8" actId="20577"/>
        <pc:sldMkLst>
          <pc:docMk/>
          <pc:sldMk cId="3578602148" sldId="257"/>
        </pc:sldMkLst>
        <pc:spChg chg="mod">
          <ac:chgData name="신우 박" userId="ea6d83bf1c3b1ef3" providerId="LiveId" clId="{BA19AA69-8AD2-4B2D-8010-6BCE6A908268}" dt="2019-05-29T10:56:48.488" v="8" actId="20577"/>
          <ac:spMkLst>
            <pc:docMk/>
            <pc:sldMk cId="3578602148" sldId="257"/>
            <ac:spMk id="5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9000-CA72-4497-BDB0-5A52446FEC95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C0D5D-1436-4996-9269-A0B5BF213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3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C0D5D-1436-4996-9269-A0B5BF213B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C0D5D-1436-4996-9269-A0B5BF213B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9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C0D5D-1436-4996-9269-A0B5BF213B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7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8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2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7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1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7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2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3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A664-A5F7-4164-B7B4-AA28DC203D6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B219-8F12-4204-8F36-29A2A39EA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9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5503" y="40365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특징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2203" y="1711754"/>
            <a:ext cx="1111438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SPA Web : </a:t>
            </a:r>
            <a:r>
              <a:rPr lang="ko-KR" altLang="en-US" sz="2800" dirty="0"/>
              <a:t>하나의 페이지에서 페이지 이동 없이</a:t>
            </a:r>
            <a:r>
              <a:rPr lang="en-US" altLang="ko-KR" sz="2800" dirty="0"/>
              <a:t> </a:t>
            </a:r>
            <a:r>
              <a:rPr lang="ko-KR" altLang="en-US" sz="2800" dirty="0"/>
              <a:t>화면 전환</a:t>
            </a:r>
            <a:r>
              <a:rPr lang="en-US" altLang="ko-KR" sz="2800" dirty="0"/>
              <a:t>, </a:t>
            </a:r>
          </a:p>
          <a:p>
            <a:r>
              <a:rPr lang="en-US" altLang="ko-KR" sz="2800" dirty="0"/>
              <a:t>	       Native App</a:t>
            </a:r>
            <a:r>
              <a:rPr lang="ko-KR" altLang="en-US" sz="2800" dirty="0"/>
              <a:t>을 사용하는듯한 </a:t>
            </a:r>
            <a:r>
              <a:rPr lang="en-US" altLang="ko-KR" sz="2800" dirty="0"/>
              <a:t>UX</a:t>
            </a:r>
            <a:r>
              <a:rPr lang="ko-KR" altLang="en-US" sz="2800" dirty="0"/>
              <a:t>를 제공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CSR Web : </a:t>
            </a:r>
            <a:r>
              <a:rPr lang="ko-KR" altLang="en-US" sz="2800" dirty="0"/>
              <a:t>모든 </a:t>
            </a:r>
            <a:r>
              <a:rPr lang="en-US" altLang="ko-KR" sz="2800" dirty="0"/>
              <a:t>Resource</a:t>
            </a:r>
            <a:r>
              <a:rPr lang="ko-KR" altLang="en-US" sz="2800" dirty="0"/>
              <a:t>를 </a:t>
            </a:r>
            <a:r>
              <a:rPr lang="en-US" altLang="ko-KR" sz="2800" dirty="0"/>
              <a:t>Client</a:t>
            </a:r>
            <a:r>
              <a:rPr lang="ko-KR" altLang="en-US" sz="2800" dirty="0"/>
              <a:t>에서 한번에 받아 </a:t>
            </a:r>
            <a:r>
              <a:rPr lang="en-US" altLang="ko-KR" sz="2800" dirty="0"/>
              <a:t>Client</a:t>
            </a:r>
            <a:r>
              <a:rPr lang="ko-KR" altLang="en-US" sz="2800" dirty="0"/>
              <a:t>측에서 </a:t>
            </a:r>
            <a:endParaRPr lang="en-US" altLang="ko-KR" sz="2800" dirty="0"/>
          </a:p>
          <a:p>
            <a:r>
              <a:rPr lang="en-US" altLang="ko-KR" sz="2800" dirty="0"/>
              <a:t>	       Page Rendering</a:t>
            </a:r>
            <a:r>
              <a:rPr lang="ko-KR" altLang="en-US" sz="2800" dirty="0"/>
              <a:t>을</a:t>
            </a:r>
            <a:r>
              <a:rPr lang="en-US" altLang="ko-KR" sz="2800" dirty="0"/>
              <a:t> </a:t>
            </a:r>
            <a:r>
              <a:rPr lang="ko-KR" altLang="en-US" sz="2800" dirty="0"/>
              <a:t>진행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Responsive Web : </a:t>
            </a:r>
            <a:r>
              <a:rPr lang="ko-KR" altLang="en-US" sz="2800" dirty="0"/>
              <a:t>모든 해상도에 알맞게 요소들을 재배치</a:t>
            </a:r>
          </a:p>
        </p:txBody>
      </p:sp>
    </p:spTree>
    <p:extLst>
      <p:ext uri="{BB962C8B-B14F-4D97-AF65-F5344CB8AC3E}">
        <p14:creationId xmlns:p14="http://schemas.microsoft.com/office/powerpoint/2010/main" val="216211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r.vuejs.org/images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24" y="2027645"/>
            <a:ext cx="776557" cy="77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451" y="3549067"/>
            <a:ext cx="1140904" cy="938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0013" y="2983367"/>
            <a:ext cx="7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Vue.js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6388" y="4651821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Vuetify.js</a:t>
            </a:r>
            <a:endParaRPr lang="ko-KR" altLang="en-US" dirty="0"/>
          </a:p>
        </p:txBody>
      </p:sp>
      <p:pic>
        <p:nvPicPr>
          <p:cNvPr id="1028" name="Picture 4" descr="node.js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18" y="2333600"/>
            <a:ext cx="1449310" cy="88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49747" y="327046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pic>
        <p:nvPicPr>
          <p:cNvPr id="1030" name="Picture 6" descr="expressjs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06" y="3890330"/>
            <a:ext cx="2109862" cy="76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311704" y="4897684"/>
            <a:ext cx="115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Express.js</a:t>
            </a:r>
            <a:endParaRPr lang="ko-KR" altLang="en-US" dirty="0"/>
          </a:p>
        </p:txBody>
      </p:sp>
      <p:pic>
        <p:nvPicPr>
          <p:cNvPr id="1034" name="Picture 10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83" y="2410736"/>
            <a:ext cx="2428719" cy="82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702517" y="3179735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1568" y="5930300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Frontend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218282" y="5957583"/>
            <a:ext cx="154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Backend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739900" y="1639329"/>
            <a:ext cx="2386508" cy="3932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21765" y="1639329"/>
            <a:ext cx="5498225" cy="3932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381500" y="3535147"/>
            <a:ext cx="5588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4387643" y="3810367"/>
            <a:ext cx="5526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503" y="40365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전체 구조</a:t>
            </a:r>
          </a:p>
        </p:txBody>
      </p:sp>
    </p:spTree>
    <p:extLst>
      <p:ext uri="{BB962C8B-B14F-4D97-AF65-F5344CB8AC3E}">
        <p14:creationId xmlns:p14="http://schemas.microsoft.com/office/powerpoint/2010/main" val="287365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5503" y="403654"/>
            <a:ext cx="2647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Router </a:t>
            </a:r>
            <a:r>
              <a:rPr lang="ko-KR" altLang="en-US" sz="3600" dirty="0"/>
              <a:t>구조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488" y="31254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86595" y="1676755"/>
            <a:ext cx="149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Frontend</a:t>
            </a:r>
          </a:p>
          <a:p>
            <a:pPr algn="ctr"/>
            <a:r>
              <a:rPr lang="en-US" altLang="ko-KR" dirty="0"/>
              <a:t>Vue-router.js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64233" y="1668170"/>
            <a:ext cx="1156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Backend</a:t>
            </a:r>
          </a:p>
          <a:p>
            <a:pPr algn="ctr"/>
            <a:r>
              <a:rPr lang="en-US" altLang="ko-KR" dirty="0"/>
              <a:t>Express.js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67078" y="2808588"/>
            <a:ext cx="31325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 - main</a:t>
            </a:r>
          </a:p>
          <a:p>
            <a:r>
              <a:rPr lang="en-US" altLang="ko-KR" dirty="0"/>
              <a:t>/chart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차트</a:t>
            </a:r>
            <a:endParaRPr lang="en-US" altLang="ko-KR" dirty="0"/>
          </a:p>
          <a:p>
            <a:r>
              <a:rPr lang="en-US" altLang="ko-KR" dirty="0"/>
              <a:t>/explore - </a:t>
            </a:r>
            <a:r>
              <a:rPr lang="ko-KR" altLang="en-US" dirty="0"/>
              <a:t>가사 유사도 검색</a:t>
            </a:r>
            <a:endParaRPr lang="en-US" altLang="ko-KR" dirty="0"/>
          </a:p>
          <a:p>
            <a:r>
              <a:rPr lang="en-US" altLang="ko-KR" dirty="0"/>
              <a:t>/lyrics - </a:t>
            </a:r>
            <a:r>
              <a:rPr lang="ko-KR" altLang="en-US" dirty="0"/>
              <a:t>가사 생성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 - </a:t>
            </a:r>
            <a:r>
              <a:rPr lang="en-US" altLang="ko-KR" dirty="0" err="1"/>
              <a:t>api</a:t>
            </a:r>
            <a:r>
              <a:rPr lang="ko-KR" altLang="en-US" dirty="0"/>
              <a:t>서버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Backend </a:t>
            </a:r>
            <a:r>
              <a:rPr lang="ko-KR" altLang="en-US" dirty="0"/>
              <a:t>서버로 </a:t>
            </a:r>
            <a:r>
              <a:rPr lang="en-US" altLang="ko-KR" dirty="0"/>
              <a:t>Proxy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6078" y="5122541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54.180.150.122:8080</a:t>
            </a:r>
          </a:p>
          <a:p>
            <a:r>
              <a:rPr lang="en-US" altLang="ko-KR" dirty="0"/>
              <a:t>8080</a:t>
            </a:r>
            <a:r>
              <a:rPr lang="ko-KR" altLang="en-US" dirty="0"/>
              <a:t>외 포트 접속은 차단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92400" y="1342085"/>
            <a:ext cx="8648700" cy="353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3" idx="3"/>
          </p:cNvCxnSpPr>
          <p:nvPr/>
        </p:nvCxnSpPr>
        <p:spPr>
          <a:xfrm flipV="1">
            <a:off x="1125778" y="3005785"/>
            <a:ext cx="1890500" cy="304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" idx="3"/>
          </p:cNvCxnSpPr>
          <p:nvPr/>
        </p:nvCxnSpPr>
        <p:spPr>
          <a:xfrm>
            <a:off x="1125778" y="3310066"/>
            <a:ext cx="18905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" idx="3"/>
          </p:cNvCxnSpPr>
          <p:nvPr/>
        </p:nvCxnSpPr>
        <p:spPr>
          <a:xfrm>
            <a:off x="1125778" y="3310066"/>
            <a:ext cx="1890500" cy="197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" idx="3"/>
          </p:cNvCxnSpPr>
          <p:nvPr/>
        </p:nvCxnSpPr>
        <p:spPr>
          <a:xfrm>
            <a:off x="1125778" y="3310066"/>
            <a:ext cx="1890500" cy="485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" idx="3"/>
          </p:cNvCxnSpPr>
          <p:nvPr/>
        </p:nvCxnSpPr>
        <p:spPr>
          <a:xfrm>
            <a:off x="1125778" y="3310066"/>
            <a:ext cx="1890500" cy="849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36345" y="2781981"/>
            <a:ext cx="4291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/lyrics/:artist – artist </a:t>
            </a:r>
            <a:r>
              <a:rPr lang="ko-KR" altLang="en-US" dirty="0"/>
              <a:t>동적 </a:t>
            </a:r>
            <a:r>
              <a:rPr lang="ko-KR" altLang="en-US" dirty="0" err="1"/>
              <a:t>라우트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   artist </a:t>
            </a:r>
            <a:r>
              <a:rPr lang="ko-KR" altLang="en-US" dirty="0"/>
              <a:t>값으로 </a:t>
            </a:r>
            <a:endParaRPr lang="en-US" altLang="ko-KR" dirty="0"/>
          </a:p>
          <a:p>
            <a:r>
              <a:rPr lang="en-US" altLang="ko-KR" dirty="0"/>
              <a:t>                   </a:t>
            </a:r>
            <a:r>
              <a:rPr lang="ko-KR" altLang="en-US" dirty="0"/>
              <a:t>가사 생성 스크립트 실행</a:t>
            </a:r>
            <a:endParaRPr lang="en-US" altLang="ko-KR" dirty="0"/>
          </a:p>
          <a:p>
            <a:r>
              <a:rPr lang="en-US" altLang="ko-KR" dirty="0"/>
              <a:t>/similar – </a:t>
            </a:r>
            <a:r>
              <a:rPr lang="ko-KR" altLang="en-US" dirty="0"/>
              <a:t>가사 유사도 검색</a:t>
            </a:r>
            <a:endParaRPr lang="en-US" altLang="ko-KR" dirty="0"/>
          </a:p>
          <a:p>
            <a:r>
              <a:rPr lang="en-US" altLang="ko-KR" dirty="0"/>
              <a:t>             post</a:t>
            </a:r>
            <a:r>
              <a:rPr lang="ko-KR" altLang="en-US" dirty="0"/>
              <a:t>로 넘어온 문장으로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유사도 검색 스크립트 실행</a:t>
            </a:r>
            <a:endParaRPr lang="en-US" altLang="ko-KR" dirty="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6096434" y="3005785"/>
            <a:ext cx="939911" cy="1161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6083238" y="3795241"/>
            <a:ext cx="933512" cy="364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11162" y="513026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localhost:3000</a:t>
            </a:r>
          </a:p>
          <a:p>
            <a:r>
              <a:rPr lang="ko-KR" altLang="en-US" dirty="0"/>
              <a:t>서버 내부에서만 접근 가능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62573" y="5972601"/>
            <a:ext cx="9930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Backend Server</a:t>
            </a:r>
            <a:r>
              <a:rPr lang="ko-KR" altLang="en-US" sz="2000" dirty="0"/>
              <a:t>를 따로 구축해 비동기적으로 </a:t>
            </a:r>
            <a:r>
              <a:rPr lang="en-US" altLang="ko-KR" sz="2000" dirty="0"/>
              <a:t>Request</a:t>
            </a:r>
            <a:r>
              <a:rPr lang="ko-KR" altLang="en-US" sz="2000" dirty="0"/>
              <a:t>와 </a:t>
            </a:r>
            <a:r>
              <a:rPr lang="en-US" altLang="ko-KR" sz="2000" dirty="0"/>
              <a:t>Response</a:t>
            </a:r>
            <a:r>
              <a:rPr lang="ko-KR" altLang="en-US" sz="2000" dirty="0"/>
              <a:t>를 주고받음으로써</a:t>
            </a:r>
            <a:endParaRPr lang="en-US" altLang="ko-KR" sz="2000" dirty="0"/>
          </a:p>
          <a:p>
            <a:r>
              <a:rPr lang="en-US" altLang="ko-KR" sz="2000"/>
              <a:t>CSR Web </a:t>
            </a:r>
            <a:r>
              <a:rPr lang="ko-KR" altLang="en-US" sz="2000"/>
              <a:t>처럼 </a:t>
            </a:r>
            <a:r>
              <a:rPr lang="ko-KR" altLang="en-US" sz="2000" dirty="0"/>
              <a:t>기능 구현 가능</a:t>
            </a:r>
          </a:p>
        </p:txBody>
      </p:sp>
    </p:spTree>
    <p:extLst>
      <p:ext uri="{BB962C8B-B14F-4D97-AF65-F5344CB8AC3E}">
        <p14:creationId xmlns:p14="http://schemas.microsoft.com/office/powerpoint/2010/main" val="357860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와이드스크린</PresentationFormat>
  <Paragraphs>43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경찬</dc:creator>
  <cp:lastModifiedBy>박신우</cp:lastModifiedBy>
  <cp:revision>7</cp:revision>
  <dcterms:created xsi:type="dcterms:W3CDTF">2019-05-26T07:29:30Z</dcterms:created>
  <dcterms:modified xsi:type="dcterms:W3CDTF">2019-05-29T10:56:49Z</dcterms:modified>
</cp:coreProperties>
</file>