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81BC9-07EE-45E7-BE68-55CD7C39822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B0CE884-6A90-4A6B-865B-E19CA7FDAC37}">
      <dgm:prSet phldrT="[텍스트]"/>
      <dgm:spPr/>
      <dgm:t>
        <a:bodyPr/>
        <a:lstStyle/>
        <a:p>
          <a:pPr latinLnBrk="1"/>
          <a:r>
            <a:rPr lang="ko-KR" altLang="en-US" dirty="0" smtClean="0"/>
            <a:t>온라인 멘토링</a:t>
          </a:r>
          <a:endParaRPr lang="ko-KR" altLang="en-US" dirty="0"/>
        </a:p>
      </dgm:t>
    </dgm:pt>
    <dgm:pt modelId="{7B56C454-F1E6-4E44-9825-ED4CE3AE8AC9}" type="parTrans" cxnId="{FA3E8369-66ED-41A8-A849-C00D78AAA266}">
      <dgm:prSet/>
      <dgm:spPr/>
      <dgm:t>
        <a:bodyPr/>
        <a:lstStyle/>
        <a:p>
          <a:pPr latinLnBrk="1"/>
          <a:endParaRPr lang="ko-KR" altLang="en-US"/>
        </a:p>
      </dgm:t>
    </dgm:pt>
    <dgm:pt modelId="{78165A66-5340-45E4-B52F-C2202FD25B2A}" type="sibTrans" cxnId="{FA3E8369-66ED-41A8-A849-C00D78AAA266}">
      <dgm:prSet/>
      <dgm:spPr/>
      <dgm:t>
        <a:bodyPr/>
        <a:lstStyle/>
        <a:p>
          <a:pPr latinLnBrk="1"/>
          <a:endParaRPr lang="ko-KR" altLang="en-US"/>
        </a:p>
      </dgm:t>
    </dgm:pt>
    <dgm:pt modelId="{DEA277E8-0F3A-4BD5-9C5D-8C76D2FBB3BA}">
      <dgm:prSet phldrT="[텍스트]"/>
      <dgm:spPr/>
      <dgm:t>
        <a:bodyPr/>
        <a:lstStyle/>
        <a:p>
          <a:pPr latinLnBrk="1"/>
          <a:r>
            <a:rPr lang="ko-KR" altLang="en-US" dirty="0" smtClean="0"/>
            <a:t>사업화멘토링</a:t>
          </a:r>
          <a:endParaRPr lang="ko-KR" altLang="en-US" dirty="0"/>
        </a:p>
      </dgm:t>
    </dgm:pt>
    <dgm:pt modelId="{D5141604-97A2-4B4C-B034-FD64798AAD2E}" type="parTrans" cxnId="{3F99A857-7749-4D68-B674-EBD0F68B2698}">
      <dgm:prSet/>
      <dgm:spPr/>
      <dgm:t>
        <a:bodyPr/>
        <a:lstStyle/>
        <a:p>
          <a:pPr latinLnBrk="1"/>
          <a:endParaRPr lang="ko-KR" altLang="en-US"/>
        </a:p>
      </dgm:t>
    </dgm:pt>
    <dgm:pt modelId="{F8D59C2C-FEAA-406A-BDE4-7A1421FD957D}" type="sibTrans" cxnId="{3F99A857-7749-4D68-B674-EBD0F68B2698}">
      <dgm:prSet/>
      <dgm:spPr/>
      <dgm:t>
        <a:bodyPr/>
        <a:lstStyle/>
        <a:p>
          <a:pPr latinLnBrk="1"/>
          <a:endParaRPr lang="ko-KR" altLang="en-US"/>
        </a:p>
      </dgm:t>
    </dgm:pt>
    <dgm:pt modelId="{9A81C29F-A558-4D9A-916A-EDB1DFA28C7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원본증명</a:t>
          </a:r>
          <a:endParaRPr lang="ko-KR" altLang="en-US" dirty="0"/>
        </a:p>
      </dgm:t>
    </dgm:pt>
    <dgm:pt modelId="{81964124-3D2A-4B64-920E-191B443F131E}" type="parTrans" cxnId="{DEA50E0C-A00E-4AA1-B392-90389E72C7FA}">
      <dgm:prSet/>
      <dgm:spPr/>
      <dgm:t>
        <a:bodyPr/>
        <a:lstStyle/>
        <a:p>
          <a:pPr latinLnBrk="1"/>
          <a:endParaRPr lang="ko-KR" altLang="en-US"/>
        </a:p>
      </dgm:t>
    </dgm:pt>
    <dgm:pt modelId="{B70C42B5-0934-40F2-B871-2F579509F543}" type="sibTrans" cxnId="{DEA50E0C-A00E-4AA1-B392-90389E72C7FA}">
      <dgm:prSet/>
      <dgm:spPr/>
      <dgm:t>
        <a:bodyPr/>
        <a:lstStyle/>
        <a:p>
          <a:pPr latinLnBrk="1"/>
          <a:endParaRPr lang="ko-KR" altLang="en-US"/>
        </a:p>
      </dgm:t>
    </dgm:pt>
    <dgm:pt modelId="{C6062D56-063A-4B61-8AB3-456BBE357735}">
      <dgm:prSet phldrT="[텍스트]"/>
      <dgm:spPr/>
      <dgm:t>
        <a:bodyPr/>
        <a:lstStyle/>
        <a:p>
          <a:pPr latinLnBrk="1"/>
          <a:r>
            <a:rPr lang="ko-KR" altLang="en-US" dirty="0" smtClean="0"/>
            <a:t>아이디어마루</a:t>
          </a:r>
          <a:endParaRPr lang="ko-KR" altLang="en-US" dirty="0"/>
        </a:p>
      </dgm:t>
    </dgm:pt>
    <dgm:pt modelId="{DFC663A4-0B7C-4417-A935-B77BF91BA6D1}" type="parTrans" cxnId="{6D17FC5C-1B8B-41EC-910C-5778077A4CB6}">
      <dgm:prSet/>
      <dgm:spPr/>
      <dgm:t>
        <a:bodyPr/>
        <a:lstStyle/>
        <a:p>
          <a:pPr latinLnBrk="1"/>
          <a:endParaRPr lang="ko-KR" altLang="en-US"/>
        </a:p>
      </dgm:t>
    </dgm:pt>
    <dgm:pt modelId="{23DCDE14-11EA-43AA-9228-57C1BC4160E6}" type="sibTrans" cxnId="{6D17FC5C-1B8B-41EC-910C-5778077A4CB6}">
      <dgm:prSet/>
      <dgm:spPr/>
      <dgm:t>
        <a:bodyPr/>
        <a:lstStyle/>
        <a:p>
          <a:pPr latinLnBrk="1"/>
          <a:endParaRPr lang="ko-KR" altLang="en-US"/>
        </a:p>
      </dgm:t>
    </dgm:pt>
    <dgm:pt modelId="{553BD8D0-8908-4F69-B57F-D05ADCA6F083}">
      <dgm:prSet phldrT="[텍스트]"/>
      <dgm:spPr/>
      <dgm:t>
        <a:bodyPr/>
        <a:lstStyle/>
        <a:p>
          <a:pPr latinLnBrk="1"/>
          <a:r>
            <a:rPr lang="ko-KR" altLang="en-US" dirty="0" smtClean="0"/>
            <a:t>아이디어마루 소개</a:t>
          </a:r>
          <a:endParaRPr lang="ko-KR" altLang="en-US" dirty="0"/>
        </a:p>
      </dgm:t>
    </dgm:pt>
    <dgm:pt modelId="{BBDEE917-88B4-44D8-BD19-A32B11B9A61C}" type="parTrans" cxnId="{9EFE48F2-DE16-499D-BCFD-063E1C911536}">
      <dgm:prSet/>
      <dgm:spPr/>
      <dgm:t>
        <a:bodyPr/>
        <a:lstStyle/>
        <a:p>
          <a:pPr latinLnBrk="1"/>
          <a:endParaRPr lang="ko-KR" altLang="en-US"/>
        </a:p>
      </dgm:t>
    </dgm:pt>
    <dgm:pt modelId="{0640500A-B28F-4572-B111-C4E9507BF9AF}" type="sibTrans" cxnId="{9EFE48F2-DE16-499D-BCFD-063E1C911536}">
      <dgm:prSet/>
      <dgm:spPr/>
      <dgm:t>
        <a:bodyPr/>
        <a:lstStyle/>
        <a:p>
          <a:pPr latinLnBrk="1"/>
          <a:endParaRPr lang="ko-KR" altLang="en-US"/>
        </a:p>
      </dgm:t>
    </dgm:pt>
    <dgm:pt modelId="{72CC4108-9D16-4851-A9FF-6030B7D3083C}">
      <dgm:prSet phldrT="[텍스트]"/>
      <dgm:spPr/>
      <dgm:t>
        <a:bodyPr/>
        <a:lstStyle/>
        <a:p>
          <a:pPr latinLnBrk="1"/>
          <a:r>
            <a:rPr lang="ko-KR" altLang="en-US" dirty="0" smtClean="0"/>
            <a:t>우수사례</a:t>
          </a:r>
          <a:endParaRPr lang="ko-KR" altLang="en-US" dirty="0"/>
        </a:p>
      </dgm:t>
    </dgm:pt>
    <dgm:pt modelId="{E82742E2-A201-463A-88B2-266F766983D4}" type="parTrans" cxnId="{0C979489-3DE2-4E25-BD8F-5C6F67BC1E2E}">
      <dgm:prSet/>
      <dgm:spPr/>
      <dgm:t>
        <a:bodyPr/>
        <a:lstStyle/>
        <a:p>
          <a:pPr latinLnBrk="1"/>
          <a:endParaRPr lang="ko-KR" altLang="en-US"/>
        </a:p>
      </dgm:t>
    </dgm:pt>
    <dgm:pt modelId="{25DF662F-A65C-46C1-89D8-4DD91E4898E3}" type="sibTrans" cxnId="{0C979489-3DE2-4E25-BD8F-5C6F67BC1E2E}">
      <dgm:prSet/>
      <dgm:spPr/>
      <dgm:t>
        <a:bodyPr/>
        <a:lstStyle/>
        <a:p>
          <a:pPr latinLnBrk="1"/>
          <a:endParaRPr lang="ko-KR" altLang="en-US"/>
        </a:p>
      </dgm:t>
    </dgm:pt>
    <dgm:pt modelId="{E24D90E2-AFC2-4328-8FFD-304B7AC66053}">
      <dgm:prSet/>
      <dgm:spPr/>
      <dgm:t>
        <a:bodyPr/>
        <a:lstStyle/>
        <a:p>
          <a:pPr latinLnBrk="1"/>
          <a:r>
            <a:rPr lang="ko-KR" altLang="en-US" dirty="0" smtClean="0"/>
            <a:t>지원사업 및 공모전</a:t>
          </a:r>
          <a:endParaRPr lang="ko-KR" altLang="en-US" dirty="0"/>
        </a:p>
      </dgm:t>
    </dgm:pt>
    <dgm:pt modelId="{F3FEABA9-4A64-4190-9F86-2E6B9208A347}" type="parTrans" cxnId="{B4B3F474-FE44-44A3-874E-19CDAE7D02B0}">
      <dgm:prSet/>
      <dgm:spPr/>
      <dgm:t>
        <a:bodyPr/>
        <a:lstStyle/>
        <a:p>
          <a:pPr latinLnBrk="1"/>
          <a:endParaRPr lang="ko-KR" altLang="en-US"/>
        </a:p>
      </dgm:t>
    </dgm:pt>
    <dgm:pt modelId="{731A413E-217A-4E92-936C-16F9554F8FE4}" type="sibTrans" cxnId="{B4B3F474-FE44-44A3-874E-19CDAE7D02B0}">
      <dgm:prSet/>
      <dgm:spPr/>
      <dgm:t>
        <a:bodyPr/>
        <a:lstStyle/>
        <a:p>
          <a:pPr latinLnBrk="1"/>
          <a:endParaRPr lang="ko-KR" altLang="en-US"/>
        </a:p>
      </dgm:t>
    </dgm:pt>
    <dgm:pt modelId="{11D87FE3-22F8-4A30-94DF-669743C698AD}">
      <dgm:prSet/>
      <dgm:spPr/>
      <dgm:t>
        <a:bodyPr/>
        <a:lstStyle/>
        <a:p>
          <a:pPr latinLnBrk="1"/>
          <a:r>
            <a:rPr lang="ko-KR" altLang="en-US" dirty="0" smtClean="0"/>
            <a:t>지원 사업</a:t>
          </a:r>
          <a:endParaRPr lang="en-US" altLang="ko-KR" dirty="0" smtClean="0"/>
        </a:p>
      </dgm:t>
    </dgm:pt>
    <dgm:pt modelId="{F6FC6D33-0510-4AD6-B670-54476EB087D2}" type="parTrans" cxnId="{1D63A6C6-C7A8-4063-BC90-2AA5995B369E}">
      <dgm:prSet/>
      <dgm:spPr/>
      <dgm:t>
        <a:bodyPr/>
        <a:lstStyle/>
        <a:p>
          <a:pPr latinLnBrk="1"/>
          <a:endParaRPr lang="ko-KR" altLang="en-US"/>
        </a:p>
      </dgm:t>
    </dgm:pt>
    <dgm:pt modelId="{E80C9E46-0022-4281-99C3-D7C016492460}" type="sibTrans" cxnId="{1D63A6C6-C7A8-4063-BC90-2AA5995B369E}">
      <dgm:prSet/>
      <dgm:spPr/>
      <dgm:t>
        <a:bodyPr/>
        <a:lstStyle/>
        <a:p>
          <a:pPr latinLnBrk="1"/>
          <a:endParaRPr lang="ko-KR" altLang="en-US"/>
        </a:p>
      </dgm:t>
    </dgm:pt>
    <dgm:pt modelId="{A122693B-E936-4FFC-B474-AA5B82C1B08F}">
      <dgm:prSet/>
      <dgm:spPr/>
      <dgm:t>
        <a:bodyPr/>
        <a:lstStyle/>
        <a:p>
          <a:pPr latinLnBrk="1"/>
          <a:r>
            <a:rPr lang="ko-KR" altLang="en-US" dirty="0" err="1" smtClean="0"/>
            <a:t>멘토라운지</a:t>
          </a:r>
          <a:endParaRPr lang="ko-KR" altLang="en-US" dirty="0"/>
        </a:p>
      </dgm:t>
    </dgm:pt>
    <dgm:pt modelId="{912CC5ED-F733-41A7-9A9F-7A955FE0AEB5}" type="parTrans" cxnId="{918C75F2-E233-453B-8906-6CEAB0993C88}">
      <dgm:prSet/>
      <dgm:spPr/>
      <dgm:t>
        <a:bodyPr/>
        <a:lstStyle/>
        <a:p>
          <a:pPr latinLnBrk="1"/>
          <a:endParaRPr lang="ko-KR" altLang="en-US"/>
        </a:p>
      </dgm:t>
    </dgm:pt>
    <dgm:pt modelId="{E6B1C7D7-E611-4F95-AB4E-B35C72B36C07}" type="sibTrans" cxnId="{918C75F2-E233-453B-8906-6CEAB0993C88}">
      <dgm:prSet/>
      <dgm:spPr/>
      <dgm:t>
        <a:bodyPr/>
        <a:lstStyle/>
        <a:p>
          <a:pPr latinLnBrk="1"/>
          <a:endParaRPr lang="ko-KR" altLang="en-US"/>
        </a:p>
      </dgm:t>
    </dgm:pt>
    <dgm:pt modelId="{528F969E-41F6-4E7F-9078-CB3B8C8195DB}">
      <dgm:prSet/>
      <dgm:spPr/>
      <dgm:t>
        <a:bodyPr/>
        <a:lstStyle/>
        <a:p>
          <a:pPr latinLnBrk="1"/>
          <a:r>
            <a:rPr lang="ko-KR" altLang="en-US" dirty="0" smtClean="0"/>
            <a:t>공모전</a:t>
          </a:r>
          <a:endParaRPr lang="ko-KR" altLang="en-US" dirty="0"/>
        </a:p>
      </dgm:t>
    </dgm:pt>
    <dgm:pt modelId="{D0A15ED5-BEE1-44A8-8273-9E5B6137B6BD}" type="parTrans" cxnId="{D9A4AA85-A32F-4D6F-9EC4-41034E7A08A4}">
      <dgm:prSet/>
      <dgm:spPr/>
      <dgm:t>
        <a:bodyPr/>
        <a:lstStyle/>
        <a:p>
          <a:pPr latinLnBrk="1"/>
          <a:endParaRPr lang="ko-KR" altLang="en-US"/>
        </a:p>
      </dgm:t>
    </dgm:pt>
    <dgm:pt modelId="{7973688C-5780-476D-8CA7-A2007B5B5824}" type="sibTrans" cxnId="{D9A4AA85-A32F-4D6F-9EC4-41034E7A08A4}">
      <dgm:prSet/>
      <dgm:spPr/>
      <dgm:t>
        <a:bodyPr/>
        <a:lstStyle/>
        <a:p>
          <a:pPr latinLnBrk="1"/>
          <a:endParaRPr lang="ko-KR" altLang="en-US"/>
        </a:p>
      </dgm:t>
    </dgm:pt>
    <dgm:pt modelId="{287FF51F-1A5D-46A2-888D-4B5395C41F23}">
      <dgm:prSet/>
      <dgm:spPr/>
      <dgm:t>
        <a:bodyPr/>
        <a:lstStyle/>
        <a:p>
          <a:pPr latinLnBrk="1"/>
          <a:r>
            <a:rPr lang="ko-KR" altLang="en-US" dirty="0" smtClean="0"/>
            <a:t>멘토 조회</a:t>
          </a:r>
          <a:endParaRPr lang="ko-KR" altLang="en-US" dirty="0"/>
        </a:p>
      </dgm:t>
    </dgm:pt>
    <dgm:pt modelId="{E5B37BE0-C009-4034-A2B9-75C7AC9E4BC2}" type="parTrans" cxnId="{44650D7C-30EA-43BC-A6AF-BAA864041F56}">
      <dgm:prSet/>
      <dgm:spPr/>
      <dgm:t>
        <a:bodyPr/>
        <a:lstStyle/>
        <a:p>
          <a:pPr latinLnBrk="1"/>
          <a:endParaRPr lang="ko-KR" altLang="en-US"/>
        </a:p>
      </dgm:t>
    </dgm:pt>
    <dgm:pt modelId="{0B961EBD-7097-4952-9ED1-FED104B29701}" type="sibTrans" cxnId="{44650D7C-30EA-43BC-A6AF-BAA864041F56}">
      <dgm:prSet/>
      <dgm:spPr/>
      <dgm:t>
        <a:bodyPr/>
        <a:lstStyle/>
        <a:p>
          <a:pPr latinLnBrk="1"/>
          <a:endParaRPr lang="ko-KR" altLang="en-US"/>
        </a:p>
      </dgm:t>
    </dgm:pt>
    <dgm:pt modelId="{234B0606-F6BC-4AE5-9483-E51348FA57D1}">
      <dgm:prSet/>
      <dgm:spPr/>
      <dgm:t>
        <a:bodyPr/>
        <a:lstStyle/>
        <a:p>
          <a:pPr latinLnBrk="1"/>
          <a:r>
            <a:rPr lang="ko-KR" altLang="en-US" dirty="0" smtClean="0"/>
            <a:t>멘토 신청</a:t>
          </a:r>
          <a:endParaRPr lang="ko-KR" altLang="en-US" dirty="0"/>
        </a:p>
      </dgm:t>
    </dgm:pt>
    <dgm:pt modelId="{50D1A8FE-6C81-4176-804B-3CC3CC10D3F4}" type="parTrans" cxnId="{92FB280D-17FF-4C8E-86E8-0CA1C1356880}">
      <dgm:prSet/>
      <dgm:spPr/>
      <dgm:t>
        <a:bodyPr/>
        <a:lstStyle/>
        <a:p>
          <a:pPr latinLnBrk="1"/>
          <a:endParaRPr lang="ko-KR" altLang="en-US"/>
        </a:p>
      </dgm:t>
    </dgm:pt>
    <dgm:pt modelId="{55033F39-D535-4BA9-8F6D-43E679D84E6B}" type="sibTrans" cxnId="{92FB280D-17FF-4C8E-86E8-0CA1C1356880}">
      <dgm:prSet/>
      <dgm:spPr/>
      <dgm:t>
        <a:bodyPr/>
        <a:lstStyle/>
        <a:p>
          <a:pPr latinLnBrk="1"/>
          <a:endParaRPr lang="ko-KR" altLang="en-US"/>
        </a:p>
      </dgm:t>
    </dgm:pt>
    <dgm:pt modelId="{C9086B0F-09C8-4BBB-8A16-ADD901AA8801}">
      <dgm:prSet/>
      <dgm:spPr/>
      <dgm:t>
        <a:bodyPr/>
        <a:lstStyle/>
        <a:p>
          <a:pPr latinLnBrk="1"/>
          <a:r>
            <a:rPr lang="ko-KR" altLang="en-US" dirty="0" smtClean="0"/>
            <a:t>교육 프로그램 소개</a:t>
          </a:r>
          <a:endParaRPr lang="ko-KR" altLang="en-US" dirty="0"/>
        </a:p>
      </dgm:t>
    </dgm:pt>
    <dgm:pt modelId="{EAA31254-FD09-4480-B86F-EE8DD69FBA3D}" type="parTrans" cxnId="{835A1C7E-D2F5-46FA-B757-F3F32672852B}">
      <dgm:prSet/>
      <dgm:spPr/>
      <dgm:t>
        <a:bodyPr/>
        <a:lstStyle/>
        <a:p>
          <a:pPr latinLnBrk="1"/>
          <a:endParaRPr lang="ko-KR" altLang="en-US"/>
        </a:p>
      </dgm:t>
    </dgm:pt>
    <dgm:pt modelId="{67E0ACB0-057A-4B68-82B8-E9FD398D5628}" type="sibTrans" cxnId="{835A1C7E-D2F5-46FA-B757-F3F32672852B}">
      <dgm:prSet/>
      <dgm:spPr/>
      <dgm:t>
        <a:bodyPr/>
        <a:lstStyle/>
        <a:p>
          <a:pPr latinLnBrk="1"/>
          <a:endParaRPr lang="ko-KR" altLang="en-US"/>
        </a:p>
      </dgm:t>
    </dgm:pt>
    <dgm:pt modelId="{08C94401-0CB9-46B5-BD04-89735A71C06F}">
      <dgm:prSet/>
      <dgm:spPr/>
      <dgm:t>
        <a:bodyPr/>
        <a:lstStyle/>
        <a:p>
          <a:pPr latinLnBrk="1"/>
          <a:r>
            <a:rPr lang="ko-KR" altLang="en-US" dirty="0" smtClean="0"/>
            <a:t>교육 프로그램 신청</a:t>
          </a:r>
          <a:endParaRPr lang="ko-KR" altLang="en-US" dirty="0"/>
        </a:p>
      </dgm:t>
    </dgm:pt>
    <dgm:pt modelId="{8CFDBDCA-5AC7-4DC0-B25F-4BD9BB69AB51}" type="parTrans" cxnId="{A69AA590-5DD3-4331-8E8D-7F1F180E9034}">
      <dgm:prSet/>
      <dgm:spPr/>
      <dgm:t>
        <a:bodyPr/>
        <a:lstStyle/>
        <a:p>
          <a:pPr latinLnBrk="1"/>
          <a:endParaRPr lang="ko-KR" altLang="en-US"/>
        </a:p>
      </dgm:t>
    </dgm:pt>
    <dgm:pt modelId="{81AB59BD-FF60-47CA-A8F5-AF04F383ED56}" type="sibTrans" cxnId="{A69AA590-5DD3-4331-8E8D-7F1F180E9034}">
      <dgm:prSet/>
      <dgm:spPr/>
      <dgm:t>
        <a:bodyPr/>
        <a:lstStyle/>
        <a:p>
          <a:pPr latinLnBrk="1"/>
          <a:endParaRPr lang="ko-KR" altLang="en-US"/>
        </a:p>
      </dgm:t>
    </dgm:pt>
    <dgm:pt modelId="{9A934006-1A69-4A2F-BA16-4AE1A80EFE98}">
      <dgm:prSet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8168F092-F823-40CD-8A19-24E12111909E}" type="parTrans" cxnId="{8EC22EF4-7509-4696-9864-25FA3D5B8F6C}">
      <dgm:prSet/>
      <dgm:spPr/>
      <dgm:t>
        <a:bodyPr/>
        <a:lstStyle/>
        <a:p>
          <a:pPr latinLnBrk="1"/>
          <a:endParaRPr lang="ko-KR" altLang="en-US"/>
        </a:p>
      </dgm:t>
    </dgm:pt>
    <dgm:pt modelId="{A131FD20-2A30-49DE-8C29-5E6B930AC162}" type="sibTrans" cxnId="{8EC22EF4-7509-4696-9864-25FA3D5B8F6C}">
      <dgm:prSet/>
      <dgm:spPr/>
      <dgm:t>
        <a:bodyPr/>
        <a:lstStyle/>
        <a:p>
          <a:pPr latinLnBrk="1"/>
          <a:endParaRPr lang="ko-KR" altLang="en-US"/>
        </a:p>
      </dgm:t>
    </dgm:pt>
    <dgm:pt modelId="{286094DA-45AD-485D-BB03-2D8F973DE98D}">
      <dgm:prSet/>
      <dgm:spPr/>
      <dgm:t>
        <a:bodyPr/>
        <a:lstStyle/>
        <a:p>
          <a:pPr latinLnBrk="1"/>
          <a:r>
            <a:rPr lang="en-US" altLang="ko-KR" dirty="0" smtClean="0"/>
            <a:t>FAQ</a:t>
          </a:r>
          <a:endParaRPr lang="ko-KR" altLang="en-US" dirty="0"/>
        </a:p>
      </dgm:t>
    </dgm:pt>
    <dgm:pt modelId="{846DD39A-D36A-443B-BDB8-5B3803F45589}" type="parTrans" cxnId="{5FDD9680-926C-416E-8634-E44ADB1E4696}">
      <dgm:prSet/>
      <dgm:spPr/>
      <dgm:t>
        <a:bodyPr/>
        <a:lstStyle/>
        <a:p>
          <a:pPr latinLnBrk="1"/>
          <a:endParaRPr lang="ko-KR" altLang="en-US"/>
        </a:p>
      </dgm:t>
    </dgm:pt>
    <dgm:pt modelId="{D216F6A7-2D99-4148-A264-7450BB82AA12}" type="sibTrans" cxnId="{5FDD9680-926C-416E-8634-E44ADB1E4696}">
      <dgm:prSet/>
      <dgm:spPr/>
      <dgm:t>
        <a:bodyPr/>
        <a:lstStyle/>
        <a:p>
          <a:pPr latinLnBrk="1"/>
          <a:endParaRPr lang="ko-KR" altLang="en-US"/>
        </a:p>
      </dgm:t>
    </dgm:pt>
    <dgm:pt modelId="{0E8CC342-274C-461F-AE7A-882302116730}">
      <dgm:prSet/>
      <dgm:spPr/>
      <dgm:t>
        <a:bodyPr/>
        <a:lstStyle/>
        <a:p>
          <a:pPr latinLnBrk="1"/>
          <a:r>
            <a:rPr lang="en-US" altLang="ko-KR" dirty="0" smtClean="0"/>
            <a:t>Q&amp;A</a:t>
          </a:r>
          <a:endParaRPr lang="ko-KR" altLang="en-US" dirty="0"/>
        </a:p>
      </dgm:t>
    </dgm:pt>
    <dgm:pt modelId="{392D2F7D-24AB-4D8F-BEE2-1BEA6507A1C8}" type="parTrans" cxnId="{2AF84560-1A05-44DC-9012-544BACE97FFA}">
      <dgm:prSet/>
      <dgm:spPr/>
      <dgm:t>
        <a:bodyPr/>
        <a:lstStyle/>
        <a:p>
          <a:pPr latinLnBrk="1"/>
          <a:endParaRPr lang="ko-KR" altLang="en-US"/>
        </a:p>
      </dgm:t>
    </dgm:pt>
    <dgm:pt modelId="{7BA7E1C0-38FD-4B07-A03D-6A1CC57AC174}" type="sibTrans" cxnId="{2AF84560-1A05-44DC-9012-544BACE97FFA}">
      <dgm:prSet/>
      <dgm:spPr/>
      <dgm:t>
        <a:bodyPr/>
        <a:lstStyle/>
        <a:p>
          <a:pPr latinLnBrk="1"/>
          <a:endParaRPr lang="ko-KR" altLang="en-US"/>
        </a:p>
      </dgm:t>
    </dgm:pt>
    <dgm:pt modelId="{EDB5796F-69EE-4534-8131-4F2B0A0C84B9}" type="pres">
      <dgm:prSet presAssocID="{CBD81BC9-07EE-45E7-BE68-55CD7C3982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323183-C521-489C-9F24-026B7FB9F556}" type="pres">
      <dgm:prSet presAssocID="{6B0CE884-6A90-4A6B-865B-E19CA7FDAC37}" presName="root" presStyleCnt="0"/>
      <dgm:spPr/>
    </dgm:pt>
    <dgm:pt modelId="{386790C9-252E-4CF2-94AF-D0DABAC72852}" type="pres">
      <dgm:prSet presAssocID="{6B0CE884-6A90-4A6B-865B-E19CA7FDAC37}" presName="rootComposite" presStyleCnt="0"/>
      <dgm:spPr/>
    </dgm:pt>
    <dgm:pt modelId="{B8AED96B-D5DE-499F-B641-5DFA0587DE1B}" type="pres">
      <dgm:prSet presAssocID="{6B0CE884-6A90-4A6B-865B-E19CA7FDAC37}" presName="rootText" presStyleLbl="node1" presStyleIdx="0" presStyleCnt="4" custScaleY="54418"/>
      <dgm:spPr/>
      <dgm:t>
        <a:bodyPr/>
        <a:lstStyle/>
        <a:p>
          <a:pPr latinLnBrk="1"/>
          <a:endParaRPr lang="ko-KR" altLang="en-US"/>
        </a:p>
      </dgm:t>
    </dgm:pt>
    <dgm:pt modelId="{263C879F-1077-4AAF-90F9-031309E30EBD}" type="pres">
      <dgm:prSet presAssocID="{6B0CE884-6A90-4A6B-865B-E19CA7FDAC37}" presName="rootConnector" presStyleLbl="node1" presStyleIdx="0" presStyleCnt="4"/>
      <dgm:spPr/>
    </dgm:pt>
    <dgm:pt modelId="{285365A8-C789-490D-B207-FAE9270078D7}" type="pres">
      <dgm:prSet presAssocID="{6B0CE884-6A90-4A6B-865B-E19CA7FDAC37}" presName="childShape" presStyleCnt="0"/>
      <dgm:spPr/>
    </dgm:pt>
    <dgm:pt modelId="{AA3E51C3-1EC0-45AC-B18E-DD787056C613}" type="pres">
      <dgm:prSet presAssocID="{D5141604-97A2-4B4C-B034-FD64798AAD2E}" presName="Name13" presStyleLbl="parChTrans1D2" presStyleIdx="0" presStyleCnt="13"/>
      <dgm:spPr/>
    </dgm:pt>
    <dgm:pt modelId="{91845C79-B962-4F8F-8FB6-E3ED0194EAF6}" type="pres">
      <dgm:prSet presAssocID="{DEA277E8-0F3A-4BD5-9C5D-8C76D2FBB3BA}" presName="childText" presStyleLbl="bgAcc1" presStyleIdx="0" presStyleCnt="13" custScaleX="117831" custScaleY="38787">
        <dgm:presLayoutVars>
          <dgm:bulletEnabled val="1"/>
        </dgm:presLayoutVars>
      </dgm:prSet>
      <dgm:spPr/>
    </dgm:pt>
    <dgm:pt modelId="{4A65A582-D3E8-469C-93A3-2C246E348395}" type="pres">
      <dgm:prSet presAssocID="{81964124-3D2A-4B64-920E-191B443F131E}" presName="Name13" presStyleLbl="parChTrans1D2" presStyleIdx="1" presStyleCnt="13"/>
      <dgm:spPr/>
    </dgm:pt>
    <dgm:pt modelId="{2A525863-C8FB-49AA-9DA7-A18AD03D12F2}" type="pres">
      <dgm:prSet presAssocID="{9A81C29F-A558-4D9A-916A-EDB1DFA28C76}" presName="childText" presStyleLbl="bgAcc1" presStyleIdx="1" presStyleCnt="13" custScaleY="387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73B90F-2CE1-4A76-9ED7-8201420D676A}" type="pres">
      <dgm:prSet presAssocID="{E24D90E2-AFC2-4328-8FFD-304B7AC66053}" presName="root" presStyleCnt="0"/>
      <dgm:spPr/>
    </dgm:pt>
    <dgm:pt modelId="{D5D44662-70E3-45A8-B7D2-35FB825A717F}" type="pres">
      <dgm:prSet presAssocID="{E24D90E2-AFC2-4328-8FFD-304B7AC66053}" presName="rootComposite" presStyleCnt="0"/>
      <dgm:spPr/>
    </dgm:pt>
    <dgm:pt modelId="{F4C1C006-D6D9-4E4A-BE53-38B47EF6C769}" type="pres">
      <dgm:prSet presAssocID="{E24D90E2-AFC2-4328-8FFD-304B7AC66053}" presName="rootText" presStyleLbl="node1" presStyleIdx="1" presStyleCnt="4" custScaleX="154216" custScaleY="54418"/>
      <dgm:spPr/>
    </dgm:pt>
    <dgm:pt modelId="{CDA64BD0-D98D-49C9-853D-D97DD7FF624F}" type="pres">
      <dgm:prSet presAssocID="{E24D90E2-AFC2-4328-8FFD-304B7AC66053}" presName="rootConnector" presStyleLbl="node1" presStyleIdx="1" presStyleCnt="4"/>
      <dgm:spPr/>
    </dgm:pt>
    <dgm:pt modelId="{F2F4274F-22B6-4373-976A-CE68DA1E48F3}" type="pres">
      <dgm:prSet presAssocID="{E24D90E2-AFC2-4328-8FFD-304B7AC66053}" presName="childShape" presStyleCnt="0"/>
      <dgm:spPr/>
    </dgm:pt>
    <dgm:pt modelId="{BB2337EB-2995-48DD-AA55-BE402F670894}" type="pres">
      <dgm:prSet presAssocID="{F6FC6D33-0510-4AD6-B670-54476EB087D2}" presName="Name13" presStyleLbl="parChTrans1D2" presStyleIdx="2" presStyleCnt="13"/>
      <dgm:spPr/>
    </dgm:pt>
    <dgm:pt modelId="{22F2E678-B1F3-4D90-B466-DE6562F90546}" type="pres">
      <dgm:prSet presAssocID="{11D87FE3-22F8-4A30-94DF-669743C698AD}" presName="childText" presStyleLbl="bgAcc1" presStyleIdx="2" presStyleCnt="13" custScaleY="387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AD3191-6911-408C-9C0E-6FCD690BEA07}" type="pres">
      <dgm:prSet presAssocID="{D0A15ED5-BEE1-44A8-8273-9E5B6137B6BD}" presName="Name13" presStyleLbl="parChTrans1D2" presStyleIdx="3" presStyleCnt="13"/>
      <dgm:spPr/>
    </dgm:pt>
    <dgm:pt modelId="{38C78B58-0A36-4013-917F-5BE864A3CCBB}" type="pres">
      <dgm:prSet presAssocID="{528F969E-41F6-4E7F-9078-CB3B8C8195DB}" presName="childText" presStyleLbl="bgAcc1" presStyleIdx="3" presStyleCnt="13" custScaleY="38787">
        <dgm:presLayoutVars>
          <dgm:bulletEnabled val="1"/>
        </dgm:presLayoutVars>
      </dgm:prSet>
      <dgm:spPr/>
    </dgm:pt>
    <dgm:pt modelId="{1DAB68E8-B9D0-4866-B971-15C23B82876A}" type="pres">
      <dgm:prSet presAssocID="{A122693B-E936-4FFC-B474-AA5B82C1B08F}" presName="root" presStyleCnt="0"/>
      <dgm:spPr/>
    </dgm:pt>
    <dgm:pt modelId="{5ABBC471-485D-444B-A8B2-AC2B8EBDC793}" type="pres">
      <dgm:prSet presAssocID="{A122693B-E936-4FFC-B474-AA5B82C1B08F}" presName="rootComposite" presStyleCnt="0"/>
      <dgm:spPr/>
    </dgm:pt>
    <dgm:pt modelId="{C4EE332E-66DA-4D32-ADE1-4C328B171CEA}" type="pres">
      <dgm:prSet presAssocID="{A122693B-E936-4FFC-B474-AA5B82C1B08F}" presName="rootText" presStyleLbl="node1" presStyleIdx="2" presStyleCnt="4" custScaleY="54418"/>
      <dgm:spPr/>
    </dgm:pt>
    <dgm:pt modelId="{7003F3A3-49A6-43A3-B03B-009B64A6C3FB}" type="pres">
      <dgm:prSet presAssocID="{A122693B-E936-4FFC-B474-AA5B82C1B08F}" presName="rootConnector" presStyleLbl="node1" presStyleIdx="2" presStyleCnt="4"/>
      <dgm:spPr/>
    </dgm:pt>
    <dgm:pt modelId="{FC90B789-C2B2-4FBB-81F5-1027B2009145}" type="pres">
      <dgm:prSet presAssocID="{A122693B-E936-4FFC-B474-AA5B82C1B08F}" presName="childShape" presStyleCnt="0"/>
      <dgm:spPr/>
    </dgm:pt>
    <dgm:pt modelId="{9751798C-E29A-485F-9096-8C5F52F92267}" type="pres">
      <dgm:prSet presAssocID="{E5B37BE0-C009-4034-A2B9-75C7AC9E4BC2}" presName="Name13" presStyleLbl="parChTrans1D2" presStyleIdx="4" presStyleCnt="13"/>
      <dgm:spPr/>
    </dgm:pt>
    <dgm:pt modelId="{D3FEEEEE-8B6A-4DCB-BFC4-92A125235BC2}" type="pres">
      <dgm:prSet presAssocID="{287FF51F-1A5D-46A2-888D-4B5395C41F23}" presName="childText" presStyleLbl="bgAcc1" presStyleIdx="4" presStyleCnt="13" custScaleY="387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A113F0-088F-45F0-B711-AC798AADA5C6}" type="pres">
      <dgm:prSet presAssocID="{50D1A8FE-6C81-4176-804B-3CC3CC10D3F4}" presName="Name13" presStyleLbl="parChTrans1D2" presStyleIdx="5" presStyleCnt="13"/>
      <dgm:spPr/>
    </dgm:pt>
    <dgm:pt modelId="{79B7AA0C-AF5B-402E-BB4D-724E3EA5D80B}" type="pres">
      <dgm:prSet presAssocID="{234B0606-F6BC-4AE5-9483-E51348FA57D1}" presName="childText" presStyleLbl="bgAcc1" presStyleIdx="5" presStyleCnt="13" custScaleY="38787">
        <dgm:presLayoutVars>
          <dgm:bulletEnabled val="1"/>
        </dgm:presLayoutVars>
      </dgm:prSet>
      <dgm:spPr/>
    </dgm:pt>
    <dgm:pt modelId="{2919102C-13F3-4059-95E6-831C12D8EBC7}" type="pres">
      <dgm:prSet presAssocID="{EAA31254-FD09-4480-B86F-EE8DD69FBA3D}" presName="Name13" presStyleLbl="parChTrans1D2" presStyleIdx="6" presStyleCnt="13"/>
      <dgm:spPr/>
    </dgm:pt>
    <dgm:pt modelId="{B69F78FF-19A5-47F6-9AC7-E7C470477BD9}" type="pres">
      <dgm:prSet presAssocID="{C9086B0F-09C8-4BBB-8A16-ADD901AA8801}" presName="childText" presStyleLbl="bgAcc1" presStyleIdx="6" presStyleCnt="13" custScaleY="38787">
        <dgm:presLayoutVars>
          <dgm:bulletEnabled val="1"/>
        </dgm:presLayoutVars>
      </dgm:prSet>
      <dgm:spPr/>
    </dgm:pt>
    <dgm:pt modelId="{A59405D1-2E50-4EBF-83A4-BB69F3B03357}" type="pres">
      <dgm:prSet presAssocID="{8CFDBDCA-5AC7-4DC0-B25F-4BD9BB69AB51}" presName="Name13" presStyleLbl="parChTrans1D2" presStyleIdx="7" presStyleCnt="13"/>
      <dgm:spPr/>
    </dgm:pt>
    <dgm:pt modelId="{8977615D-F9CA-4F7C-B84F-A81C924C826F}" type="pres">
      <dgm:prSet presAssocID="{08C94401-0CB9-46B5-BD04-89735A71C06F}" presName="childText" presStyleLbl="bgAcc1" presStyleIdx="7" presStyleCnt="13" custScaleY="38787">
        <dgm:presLayoutVars>
          <dgm:bulletEnabled val="1"/>
        </dgm:presLayoutVars>
      </dgm:prSet>
      <dgm:spPr/>
    </dgm:pt>
    <dgm:pt modelId="{9F3F729B-0E7A-4E59-9536-B7F1FFC2D200}" type="pres">
      <dgm:prSet presAssocID="{C6062D56-063A-4B61-8AB3-456BBE357735}" presName="root" presStyleCnt="0"/>
      <dgm:spPr/>
    </dgm:pt>
    <dgm:pt modelId="{5A49AC22-3AE7-4C55-BBF4-32DAD8A3B7AA}" type="pres">
      <dgm:prSet presAssocID="{C6062D56-063A-4B61-8AB3-456BBE357735}" presName="rootComposite" presStyleCnt="0"/>
      <dgm:spPr/>
    </dgm:pt>
    <dgm:pt modelId="{7E902BBA-6059-4B56-800D-B9FC0D928E7A}" type="pres">
      <dgm:prSet presAssocID="{C6062D56-063A-4B61-8AB3-456BBE357735}" presName="rootText" presStyleLbl="node1" presStyleIdx="3" presStyleCnt="4" custScaleY="54418"/>
      <dgm:spPr/>
      <dgm:t>
        <a:bodyPr/>
        <a:lstStyle/>
        <a:p>
          <a:pPr latinLnBrk="1"/>
          <a:endParaRPr lang="ko-KR" altLang="en-US"/>
        </a:p>
      </dgm:t>
    </dgm:pt>
    <dgm:pt modelId="{0865EAF1-A8EB-4DAA-B67A-8CDB9171BA61}" type="pres">
      <dgm:prSet presAssocID="{C6062D56-063A-4B61-8AB3-456BBE357735}" presName="rootConnector" presStyleLbl="node1" presStyleIdx="3" presStyleCnt="4"/>
      <dgm:spPr/>
    </dgm:pt>
    <dgm:pt modelId="{353BA9C5-DA58-4ED6-BE6F-09850C108D74}" type="pres">
      <dgm:prSet presAssocID="{C6062D56-063A-4B61-8AB3-456BBE357735}" presName="childShape" presStyleCnt="0"/>
      <dgm:spPr/>
    </dgm:pt>
    <dgm:pt modelId="{C8876A65-BFBF-4F7F-9D64-3CEB0E89A3D4}" type="pres">
      <dgm:prSet presAssocID="{BBDEE917-88B4-44D8-BD19-A32B11B9A61C}" presName="Name13" presStyleLbl="parChTrans1D2" presStyleIdx="8" presStyleCnt="13"/>
      <dgm:spPr/>
    </dgm:pt>
    <dgm:pt modelId="{308B8DCE-4EAB-4760-8A78-274FF48D09D2}" type="pres">
      <dgm:prSet presAssocID="{553BD8D0-8908-4F69-B57F-D05ADCA6F083}" presName="childText" presStyleLbl="bgAcc1" presStyleIdx="8" presStyleCnt="13" custScaleY="38787">
        <dgm:presLayoutVars>
          <dgm:bulletEnabled val="1"/>
        </dgm:presLayoutVars>
      </dgm:prSet>
      <dgm:spPr/>
    </dgm:pt>
    <dgm:pt modelId="{4ED7E745-6A20-4084-820D-902D656C2493}" type="pres">
      <dgm:prSet presAssocID="{E82742E2-A201-463A-88B2-266F766983D4}" presName="Name13" presStyleLbl="parChTrans1D2" presStyleIdx="9" presStyleCnt="13"/>
      <dgm:spPr/>
    </dgm:pt>
    <dgm:pt modelId="{8DDCF9BD-1B0B-43D6-A68A-DD3CCA318B33}" type="pres">
      <dgm:prSet presAssocID="{72CC4108-9D16-4851-A9FF-6030B7D3083C}" presName="childText" presStyleLbl="bgAcc1" presStyleIdx="9" presStyleCnt="13" custScaleY="387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0C9529-A7FB-4673-AAD5-7EA25CC44276}" type="pres">
      <dgm:prSet presAssocID="{8168F092-F823-40CD-8A19-24E12111909E}" presName="Name13" presStyleLbl="parChTrans1D2" presStyleIdx="10" presStyleCnt="13"/>
      <dgm:spPr/>
    </dgm:pt>
    <dgm:pt modelId="{65778301-DBF9-4446-B131-F1E0AFE48488}" type="pres">
      <dgm:prSet presAssocID="{9A934006-1A69-4A2F-BA16-4AE1A80EFE98}" presName="childText" presStyleLbl="bgAcc1" presStyleIdx="10" presStyleCnt="13" custScaleY="35578">
        <dgm:presLayoutVars>
          <dgm:bulletEnabled val="1"/>
        </dgm:presLayoutVars>
      </dgm:prSet>
      <dgm:spPr/>
    </dgm:pt>
    <dgm:pt modelId="{2AE31BEB-B316-4C9E-AA0A-E828D4704FD4}" type="pres">
      <dgm:prSet presAssocID="{846DD39A-D36A-443B-BDB8-5B3803F45589}" presName="Name13" presStyleLbl="parChTrans1D2" presStyleIdx="11" presStyleCnt="13"/>
      <dgm:spPr/>
    </dgm:pt>
    <dgm:pt modelId="{D8A84FCD-8443-4BD0-8261-753E8022FDD0}" type="pres">
      <dgm:prSet presAssocID="{286094DA-45AD-485D-BB03-2D8F973DE98D}" presName="childText" presStyleLbl="bgAcc1" presStyleIdx="11" presStyleCnt="13" custScaleY="39622">
        <dgm:presLayoutVars>
          <dgm:bulletEnabled val="1"/>
        </dgm:presLayoutVars>
      </dgm:prSet>
      <dgm:spPr/>
    </dgm:pt>
    <dgm:pt modelId="{FD222C43-C62A-4D1B-8630-8F73C48D3500}" type="pres">
      <dgm:prSet presAssocID="{392D2F7D-24AB-4D8F-BEE2-1BEA6507A1C8}" presName="Name13" presStyleLbl="parChTrans1D2" presStyleIdx="12" presStyleCnt="13"/>
      <dgm:spPr/>
    </dgm:pt>
    <dgm:pt modelId="{E0FEEDAF-712B-49F9-BD5E-17062573DF35}" type="pres">
      <dgm:prSet presAssocID="{0E8CC342-274C-461F-AE7A-882302116730}" presName="childText" presStyleLbl="bgAcc1" presStyleIdx="12" presStyleCnt="13" custScaleY="347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83C8D9C-2A7C-4B18-8BA3-F3DEADCE52F1}" type="presOf" srcId="{72CC4108-9D16-4851-A9FF-6030B7D3083C}" destId="{8DDCF9BD-1B0B-43D6-A68A-DD3CCA318B33}" srcOrd="0" destOrd="0" presId="urn:microsoft.com/office/officeart/2005/8/layout/hierarchy3"/>
    <dgm:cxn modelId="{7F02268F-4AF3-4868-9738-B367EFAC8E22}" type="presOf" srcId="{8168F092-F823-40CD-8A19-24E12111909E}" destId="{E40C9529-A7FB-4673-AAD5-7EA25CC44276}" srcOrd="0" destOrd="0" presId="urn:microsoft.com/office/officeart/2005/8/layout/hierarchy3"/>
    <dgm:cxn modelId="{3F99A857-7749-4D68-B674-EBD0F68B2698}" srcId="{6B0CE884-6A90-4A6B-865B-E19CA7FDAC37}" destId="{DEA277E8-0F3A-4BD5-9C5D-8C76D2FBB3BA}" srcOrd="0" destOrd="0" parTransId="{D5141604-97A2-4B4C-B034-FD64798AAD2E}" sibTransId="{F8D59C2C-FEAA-406A-BDE4-7A1421FD957D}"/>
    <dgm:cxn modelId="{A2C28DAB-43D2-4436-9384-EF72E4C81544}" type="presOf" srcId="{E82742E2-A201-463A-88B2-266F766983D4}" destId="{4ED7E745-6A20-4084-820D-902D656C2493}" srcOrd="0" destOrd="0" presId="urn:microsoft.com/office/officeart/2005/8/layout/hierarchy3"/>
    <dgm:cxn modelId="{D9A4AA85-A32F-4D6F-9EC4-41034E7A08A4}" srcId="{E24D90E2-AFC2-4328-8FFD-304B7AC66053}" destId="{528F969E-41F6-4E7F-9078-CB3B8C8195DB}" srcOrd="1" destOrd="0" parTransId="{D0A15ED5-BEE1-44A8-8273-9E5B6137B6BD}" sibTransId="{7973688C-5780-476D-8CA7-A2007B5B5824}"/>
    <dgm:cxn modelId="{665148AC-6F5E-4900-99D1-AF6EB6045D3C}" type="presOf" srcId="{6B0CE884-6A90-4A6B-865B-E19CA7FDAC37}" destId="{B8AED96B-D5DE-499F-B641-5DFA0587DE1B}" srcOrd="0" destOrd="0" presId="urn:microsoft.com/office/officeart/2005/8/layout/hierarchy3"/>
    <dgm:cxn modelId="{B4B3F474-FE44-44A3-874E-19CDAE7D02B0}" srcId="{CBD81BC9-07EE-45E7-BE68-55CD7C398222}" destId="{E24D90E2-AFC2-4328-8FFD-304B7AC66053}" srcOrd="1" destOrd="0" parTransId="{F3FEABA9-4A64-4190-9F86-2E6B9208A347}" sibTransId="{731A413E-217A-4E92-936C-16F9554F8FE4}"/>
    <dgm:cxn modelId="{78906D54-8AC6-4122-8601-C2BCAB888C66}" type="presOf" srcId="{E24D90E2-AFC2-4328-8FFD-304B7AC66053}" destId="{CDA64BD0-D98D-49C9-853D-D97DD7FF624F}" srcOrd="1" destOrd="0" presId="urn:microsoft.com/office/officeart/2005/8/layout/hierarchy3"/>
    <dgm:cxn modelId="{3E1AB7C8-3310-473D-A6A7-4BE46BFC00C2}" type="presOf" srcId="{81964124-3D2A-4B64-920E-191B443F131E}" destId="{4A65A582-D3E8-469C-93A3-2C246E348395}" srcOrd="0" destOrd="0" presId="urn:microsoft.com/office/officeart/2005/8/layout/hierarchy3"/>
    <dgm:cxn modelId="{FBACD56A-109A-41B8-B2F3-19DAD17C41A3}" type="presOf" srcId="{C6062D56-063A-4B61-8AB3-456BBE357735}" destId="{0865EAF1-A8EB-4DAA-B67A-8CDB9171BA61}" srcOrd="1" destOrd="0" presId="urn:microsoft.com/office/officeart/2005/8/layout/hierarchy3"/>
    <dgm:cxn modelId="{861D20B5-3152-4627-8C46-CE2A53DAD6BD}" type="presOf" srcId="{D5141604-97A2-4B4C-B034-FD64798AAD2E}" destId="{AA3E51C3-1EC0-45AC-B18E-DD787056C613}" srcOrd="0" destOrd="0" presId="urn:microsoft.com/office/officeart/2005/8/layout/hierarchy3"/>
    <dgm:cxn modelId="{5FDD9680-926C-416E-8634-E44ADB1E4696}" srcId="{C6062D56-063A-4B61-8AB3-456BBE357735}" destId="{286094DA-45AD-485D-BB03-2D8F973DE98D}" srcOrd="3" destOrd="0" parTransId="{846DD39A-D36A-443B-BDB8-5B3803F45589}" sibTransId="{D216F6A7-2D99-4148-A264-7450BB82AA12}"/>
    <dgm:cxn modelId="{BBFB2C28-A94E-41E9-9AE0-8EB3F764D132}" type="presOf" srcId="{528F969E-41F6-4E7F-9078-CB3B8C8195DB}" destId="{38C78B58-0A36-4013-917F-5BE864A3CCBB}" srcOrd="0" destOrd="0" presId="urn:microsoft.com/office/officeart/2005/8/layout/hierarchy3"/>
    <dgm:cxn modelId="{92FB280D-17FF-4C8E-86E8-0CA1C1356880}" srcId="{A122693B-E936-4FFC-B474-AA5B82C1B08F}" destId="{234B0606-F6BC-4AE5-9483-E51348FA57D1}" srcOrd="1" destOrd="0" parTransId="{50D1A8FE-6C81-4176-804B-3CC3CC10D3F4}" sibTransId="{55033F39-D535-4BA9-8F6D-43E679D84E6B}"/>
    <dgm:cxn modelId="{F9435E70-C3B7-40F7-A312-ACB1C4E93BDC}" type="presOf" srcId="{D0A15ED5-BEE1-44A8-8273-9E5B6137B6BD}" destId="{B0AD3191-6911-408C-9C0E-6FCD690BEA07}" srcOrd="0" destOrd="0" presId="urn:microsoft.com/office/officeart/2005/8/layout/hierarchy3"/>
    <dgm:cxn modelId="{FA3E8369-66ED-41A8-A849-C00D78AAA266}" srcId="{CBD81BC9-07EE-45E7-BE68-55CD7C398222}" destId="{6B0CE884-6A90-4A6B-865B-E19CA7FDAC37}" srcOrd="0" destOrd="0" parTransId="{7B56C454-F1E6-4E44-9825-ED4CE3AE8AC9}" sibTransId="{78165A66-5340-45E4-B52F-C2202FD25B2A}"/>
    <dgm:cxn modelId="{5E64F4F0-6FEB-4EF2-99EA-C66889B212A4}" type="presOf" srcId="{E5B37BE0-C009-4034-A2B9-75C7AC9E4BC2}" destId="{9751798C-E29A-485F-9096-8C5F52F92267}" srcOrd="0" destOrd="0" presId="urn:microsoft.com/office/officeart/2005/8/layout/hierarchy3"/>
    <dgm:cxn modelId="{2AF84560-1A05-44DC-9012-544BACE97FFA}" srcId="{C6062D56-063A-4B61-8AB3-456BBE357735}" destId="{0E8CC342-274C-461F-AE7A-882302116730}" srcOrd="4" destOrd="0" parTransId="{392D2F7D-24AB-4D8F-BEE2-1BEA6507A1C8}" sibTransId="{7BA7E1C0-38FD-4B07-A03D-6A1CC57AC174}"/>
    <dgm:cxn modelId="{34626387-3975-4624-8211-B06EC6899E0E}" type="presOf" srcId="{EAA31254-FD09-4480-B86F-EE8DD69FBA3D}" destId="{2919102C-13F3-4059-95E6-831C12D8EBC7}" srcOrd="0" destOrd="0" presId="urn:microsoft.com/office/officeart/2005/8/layout/hierarchy3"/>
    <dgm:cxn modelId="{FE946CA2-976B-4FD8-8ADC-00C1DED30185}" type="presOf" srcId="{9A934006-1A69-4A2F-BA16-4AE1A80EFE98}" destId="{65778301-DBF9-4446-B131-F1E0AFE48488}" srcOrd="0" destOrd="0" presId="urn:microsoft.com/office/officeart/2005/8/layout/hierarchy3"/>
    <dgm:cxn modelId="{1D63A6C6-C7A8-4063-BC90-2AA5995B369E}" srcId="{E24D90E2-AFC2-4328-8FFD-304B7AC66053}" destId="{11D87FE3-22F8-4A30-94DF-669743C698AD}" srcOrd="0" destOrd="0" parTransId="{F6FC6D33-0510-4AD6-B670-54476EB087D2}" sibTransId="{E80C9E46-0022-4281-99C3-D7C016492460}"/>
    <dgm:cxn modelId="{BA5061B9-7E85-4893-AACB-A57844BDB889}" type="presOf" srcId="{553BD8D0-8908-4F69-B57F-D05ADCA6F083}" destId="{308B8DCE-4EAB-4760-8A78-274FF48D09D2}" srcOrd="0" destOrd="0" presId="urn:microsoft.com/office/officeart/2005/8/layout/hierarchy3"/>
    <dgm:cxn modelId="{76B3A941-A163-4995-9FC8-C31F968D8F1C}" type="presOf" srcId="{8CFDBDCA-5AC7-4DC0-B25F-4BD9BB69AB51}" destId="{A59405D1-2E50-4EBF-83A4-BB69F3B03357}" srcOrd="0" destOrd="0" presId="urn:microsoft.com/office/officeart/2005/8/layout/hierarchy3"/>
    <dgm:cxn modelId="{C980A125-881F-49CB-837C-DE1665D51081}" type="presOf" srcId="{50D1A8FE-6C81-4176-804B-3CC3CC10D3F4}" destId="{38A113F0-088F-45F0-B711-AC798AADA5C6}" srcOrd="0" destOrd="0" presId="urn:microsoft.com/office/officeart/2005/8/layout/hierarchy3"/>
    <dgm:cxn modelId="{4047412C-F839-443A-93B0-7F1EED26515E}" type="presOf" srcId="{11D87FE3-22F8-4A30-94DF-669743C698AD}" destId="{22F2E678-B1F3-4D90-B466-DE6562F90546}" srcOrd="0" destOrd="0" presId="urn:microsoft.com/office/officeart/2005/8/layout/hierarchy3"/>
    <dgm:cxn modelId="{B2F0C732-4171-4845-B63B-D0EDC057C11F}" type="presOf" srcId="{9A81C29F-A558-4D9A-916A-EDB1DFA28C76}" destId="{2A525863-C8FB-49AA-9DA7-A18AD03D12F2}" srcOrd="0" destOrd="0" presId="urn:microsoft.com/office/officeart/2005/8/layout/hierarchy3"/>
    <dgm:cxn modelId="{9F21AF1D-D61C-494A-B894-E3C943971732}" type="presOf" srcId="{286094DA-45AD-485D-BB03-2D8F973DE98D}" destId="{D8A84FCD-8443-4BD0-8261-753E8022FDD0}" srcOrd="0" destOrd="0" presId="urn:microsoft.com/office/officeart/2005/8/layout/hierarchy3"/>
    <dgm:cxn modelId="{2369AED1-0733-4E77-90EC-55B6F144E9DC}" type="presOf" srcId="{A122693B-E936-4FFC-B474-AA5B82C1B08F}" destId="{C4EE332E-66DA-4D32-ADE1-4C328B171CEA}" srcOrd="0" destOrd="0" presId="urn:microsoft.com/office/officeart/2005/8/layout/hierarchy3"/>
    <dgm:cxn modelId="{B38120EA-92A3-40BD-8749-4BCC38191D7F}" type="presOf" srcId="{BBDEE917-88B4-44D8-BD19-A32B11B9A61C}" destId="{C8876A65-BFBF-4F7F-9D64-3CEB0E89A3D4}" srcOrd="0" destOrd="0" presId="urn:microsoft.com/office/officeart/2005/8/layout/hierarchy3"/>
    <dgm:cxn modelId="{918C75F2-E233-453B-8906-6CEAB0993C88}" srcId="{CBD81BC9-07EE-45E7-BE68-55CD7C398222}" destId="{A122693B-E936-4FFC-B474-AA5B82C1B08F}" srcOrd="2" destOrd="0" parTransId="{912CC5ED-F733-41A7-9A9F-7A955FE0AEB5}" sibTransId="{E6B1C7D7-E611-4F95-AB4E-B35C72B36C07}"/>
    <dgm:cxn modelId="{1F325C71-2BE5-4C6B-A821-890152509603}" type="presOf" srcId="{08C94401-0CB9-46B5-BD04-89735A71C06F}" destId="{8977615D-F9CA-4F7C-B84F-A81C924C826F}" srcOrd="0" destOrd="0" presId="urn:microsoft.com/office/officeart/2005/8/layout/hierarchy3"/>
    <dgm:cxn modelId="{0C979489-3DE2-4E25-BD8F-5C6F67BC1E2E}" srcId="{C6062D56-063A-4B61-8AB3-456BBE357735}" destId="{72CC4108-9D16-4851-A9FF-6030B7D3083C}" srcOrd="1" destOrd="0" parTransId="{E82742E2-A201-463A-88B2-266F766983D4}" sibTransId="{25DF662F-A65C-46C1-89D8-4DD91E4898E3}"/>
    <dgm:cxn modelId="{A3EC1F18-AC47-495C-9D13-1424B7A3C854}" type="presOf" srcId="{C6062D56-063A-4B61-8AB3-456BBE357735}" destId="{7E902BBA-6059-4B56-800D-B9FC0D928E7A}" srcOrd="0" destOrd="0" presId="urn:microsoft.com/office/officeart/2005/8/layout/hierarchy3"/>
    <dgm:cxn modelId="{67857F25-CA1B-4912-81C3-12A4E8C2C0D0}" type="presOf" srcId="{C9086B0F-09C8-4BBB-8A16-ADD901AA8801}" destId="{B69F78FF-19A5-47F6-9AC7-E7C470477BD9}" srcOrd="0" destOrd="0" presId="urn:microsoft.com/office/officeart/2005/8/layout/hierarchy3"/>
    <dgm:cxn modelId="{A69AA590-5DD3-4331-8E8D-7F1F180E9034}" srcId="{A122693B-E936-4FFC-B474-AA5B82C1B08F}" destId="{08C94401-0CB9-46B5-BD04-89735A71C06F}" srcOrd="3" destOrd="0" parTransId="{8CFDBDCA-5AC7-4DC0-B25F-4BD9BB69AB51}" sibTransId="{81AB59BD-FF60-47CA-A8F5-AF04F383ED56}"/>
    <dgm:cxn modelId="{5DFA84B3-3061-477F-A610-05006BB951E8}" type="presOf" srcId="{CBD81BC9-07EE-45E7-BE68-55CD7C398222}" destId="{EDB5796F-69EE-4534-8131-4F2B0A0C84B9}" srcOrd="0" destOrd="0" presId="urn:microsoft.com/office/officeart/2005/8/layout/hierarchy3"/>
    <dgm:cxn modelId="{38C41261-8924-4CC5-B9AC-43BF3DF7C55B}" type="presOf" srcId="{846DD39A-D36A-443B-BDB8-5B3803F45589}" destId="{2AE31BEB-B316-4C9E-AA0A-E828D4704FD4}" srcOrd="0" destOrd="0" presId="urn:microsoft.com/office/officeart/2005/8/layout/hierarchy3"/>
    <dgm:cxn modelId="{8EC22EF4-7509-4696-9864-25FA3D5B8F6C}" srcId="{C6062D56-063A-4B61-8AB3-456BBE357735}" destId="{9A934006-1A69-4A2F-BA16-4AE1A80EFE98}" srcOrd="2" destOrd="0" parTransId="{8168F092-F823-40CD-8A19-24E12111909E}" sibTransId="{A131FD20-2A30-49DE-8C29-5E6B930AC162}"/>
    <dgm:cxn modelId="{835A1C7E-D2F5-46FA-B757-F3F32672852B}" srcId="{A122693B-E936-4FFC-B474-AA5B82C1B08F}" destId="{C9086B0F-09C8-4BBB-8A16-ADD901AA8801}" srcOrd="2" destOrd="0" parTransId="{EAA31254-FD09-4480-B86F-EE8DD69FBA3D}" sibTransId="{67E0ACB0-057A-4B68-82B8-E9FD398D5628}"/>
    <dgm:cxn modelId="{AF1C1D75-5732-46A9-B83F-4C63EE8C418E}" type="presOf" srcId="{0E8CC342-274C-461F-AE7A-882302116730}" destId="{E0FEEDAF-712B-49F9-BD5E-17062573DF35}" srcOrd="0" destOrd="0" presId="urn:microsoft.com/office/officeart/2005/8/layout/hierarchy3"/>
    <dgm:cxn modelId="{6D17FC5C-1B8B-41EC-910C-5778077A4CB6}" srcId="{CBD81BC9-07EE-45E7-BE68-55CD7C398222}" destId="{C6062D56-063A-4B61-8AB3-456BBE357735}" srcOrd="3" destOrd="0" parTransId="{DFC663A4-0B7C-4417-A935-B77BF91BA6D1}" sibTransId="{23DCDE14-11EA-43AA-9228-57C1BC4160E6}"/>
    <dgm:cxn modelId="{DEA50E0C-A00E-4AA1-B392-90389E72C7FA}" srcId="{6B0CE884-6A90-4A6B-865B-E19CA7FDAC37}" destId="{9A81C29F-A558-4D9A-916A-EDB1DFA28C76}" srcOrd="1" destOrd="0" parTransId="{81964124-3D2A-4B64-920E-191B443F131E}" sibTransId="{B70C42B5-0934-40F2-B871-2F579509F543}"/>
    <dgm:cxn modelId="{44650D7C-30EA-43BC-A6AF-BAA864041F56}" srcId="{A122693B-E936-4FFC-B474-AA5B82C1B08F}" destId="{287FF51F-1A5D-46A2-888D-4B5395C41F23}" srcOrd="0" destOrd="0" parTransId="{E5B37BE0-C009-4034-A2B9-75C7AC9E4BC2}" sibTransId="{0B961EBD-7097-4952-9ED1-FED104B29701}"/>
    <dgm:cxn modelId="{9EFE48F2-DE16-499D-BCFD-063E1C911536}" srcId="{C6062D56-063A-4B61-8AB3-456BBE357735}" destId="{553BD8D0-8908-4F69-B57F-D05ADCA6F083}" srcOrd="0" destOrd="0" parTransId="{BBDEE917-88B4-44D8-BD19-A32B11B9A61C}" sibTransId="{0640500A-B28F-4572-B111-C4E9507BF9AF}"/>
    <dgm:cxn modelId="{4959996B-09ED-419F-B525-8F73FC89EA9D}" type="presOf" srcId="{DEA277E8-0F3A-4BD5-9C5D-8C76D2FBB3BA}" destId="{91845C79-B962-4F8F-8FB6-E3ED0194EAF6}" srcOrd="0" destOrd="0" presId="urn:microsoft.com/office/officeart/2005/8/layout/hierarchy3"/>
    <dgm:cxn modelId="{AA02D1A0-A947-4202-B4C1-06D021753ECA}" type="presOf" srcId="{A122693B-E936-4FFC-B474-AA5B82C1B08F}" destId="{7003F3A3-49A6-43A3-B03B-009B64A6C3FB}" srcOrd="1" destOrd="0" presId="urn:microsoft.com/office/officeart/2005/8/layout/hierarchy3"/>
    <dgm:cxn modelId="{EF1E7E44-3358-41AE-A2C8-A098ACA8C6A2}" type="presOf" srcId="{6B0CE884-6A90-4A6B-865B-E19CA7FDAC37}" destId="{263C879F-1077-4AAF-90F9-031309E30EBD}" srcOrd="1" destOrd="0" presId="urn:microsoft.com/office/officeart/2005/8/layout/hierarchy3"/>
    <dgm:cxn modelId="{AAA0E50B-1798-4FC6-BFC2-D2B58748A4D8}" type="presOf" srcId="{F6FC6D33-0510-4AD6-B670-54476EB087D2}" destId="{BB2337EB-2995-48DD-AA55-BE402F670894}" srcOrd="0" destOrd="0" presId="urn:microsoft.com/office/officeart/2005/8/layout/hierarchy3"/>
    <dgm:cxn modelId="{E2911507-C82A-4DF2-9CEC-DD6E08F3A373}" type="presOf" srcId="{392D2F7D-24AB-4D8F-BEE2-1BEA6507A1C8}" destId="{FD222C43-C62A-4D1B-8630-8F73C48D3500}" srcOrd="0" destOrd="0" presId="urn:microsoft.com/office/officeart/2005/8/layout/hierarchy3"/>
    <dgm:cxn modelId="{F68D74BB-0DB1-45CB-9761-0EF8C7DFBDCA}" type="presOf" srcId="{287FF51F-1A5D-46A2-888D-4B5395C41F23}" destId="{D3FEEEEE-8B6A-4DCB-BFC4-92A125235BC2}" srcOrd="0" destOrd="0" presId="urn:microsoft.com/office/officeart/2005/8/layout/hierarchy3"/>
    <dgm:cxn modelId="{7D00DC0B-2528-4189-BBD0-2FB885254F60}" type="presOf" srcId="{234B0606-F6BC-4AE5-9483-E51348FA57D1}" destId="{79B7AA0C-AF5B-402E-BB4D-724E3EA5D80B}" srcOrd="0" destOrd="0" presId="urn:microsoft.com/office/officeart/2005/8/layout/hierarchy3"/>
    <dgm:cxn modelId="{51429F87-A15D-48B6-96DB-DFFD8B5BBA94}" type="presOf" srcId="{E24D90E2-AFC2-4328-8FFD-304B7AC66053}" destId="{F4C1C006-D6D9-4E4A-BE53-38B47EF6C769}" srcOrd="0" destOrd="0" presId="urn:microsoft.com/office/officeart/2005/8/layout/hierarchy3"/>
    <dgm:cxn modelId="{FCF8F85B-9840-4AD0-9754-6D13D99C0B55}" type="presParOf" srcId="{EDB5796F-69EE-4534-8131-4F2B0A0C84B9}" destId="{E9323183-C521-489C-9F24-026B7FB9F556}" srcOrd="0" destOrd="0" presId="urn:microsoft.com/office/officeart/2005/8/layout/hierarchy3"/>
    <dgm:cxn modelId="{A9F1977C-2B13-464D-B8D7-0F5E309EF430}" type="presParOf" srcId="{E9323183-C521-489C-9F24-026B7FB9F556}" destId="{386790C9-252E-4CF2-94AF-D0DABAC72852}" srcOrd="0" destOrd="0" presId="urn:microsoft.com/office/officeart/2005/8/layout/hierarchy3"/>
    <dgm:cxn modelId="{60D2D6F3-4FB2-45EA-9A46-E52FD22CC3A5}" type="presParOf" srcId="{386790C9-252E-4CF2-94AF-D0DABAC72852}" destId="{B8AED96B-D5DE-499F-B641-5DFA0587DE1B}" srcOrd="0" destOrd="0" presId="urn:microsoft.com/office/officeart/2005/8/layout/hierarchy3"/>
    <dgm:cxn modelId="{BEBE1F00-DD5F-4E12-A5A1-ACA0D67DBD51}" type="presParOf" srcId="{386790C9-252E-4CF2-94AF-D0DABAC72852}" destId="{263C879F-1077-4AAF-90F9-031309E30EBD}" srcOrd="1" destOrd="0" presId="urn:microsoft.com/office/officeart/2005/8/layout/hierarchy3"/>
    <dgm:cxn modelId="{B1157A3D-4509-417D-B5FD-D201860CA047}" type="presParOf" srcId="{E9323183-C521-489C-9F24-026B7FB9F556}" destId="{285365A8-C789-490D-B207-FAE9270078D7}" srcOrd="1" destOrd="0" presId="urn:microsoft.com/office/officeart/2005/8/layout/hierarchy3"/>
    <dgm:cxn modelId="{59F080E4-E110-42AF-8F47-9C6782B47EED}" type="presParOf" srcId="{285365A8-C789-490D-B207-FAE9270078D7}" destId="{AA3E51C3-1EC0-45AC-B18E-DD787056C613}" srcOrd="0" destOrd="0" presId="urn:microsoft.com/office/officeart/2005/8/layout/hierarchy3"/>
    <dgm:cxn modelId="{443E307C-BA92-4AFC-80EB-70D1B440A456}" type="presParOf" srcId="{285365A8-C789-490D-B207-FAE9270078D7}" destId="{91845C79-B962-4F8F-8FB6-E3ED0194EAF6}" srcOrd="1" destOrd="0" presId="urn:microsoft.com/office/officeart/2005/8/layout/hierarchy3"/>
    <dgm:cxn modelId="{BA708C01-3B60-4714-964D-8FDDB9A806E9}" type="presParOf" srcId="{285365A8-C789-490D-B207-FAE9270078D7}" destId="{4A65A582-D3E8-469C-93A3-2C246E348395}" srcOrd="2" destOrd="0" presId="urn:microsoft.com/office/officeart/2005/8/layout/hierarchy3"/>
    <dgm:cxn modelId="{661BD560-B3B8-475F-BEA4-E940169C3037}" type="presParOf" srcId="{285365A8-C789-490D-B207-FAE9270078D7}" destId="{2A525863-C8FB-49AA-9DA7-A18AD03D12F2}" srcOrd="3" destOrd="0" presId="urn:microsoft.com/office/officeart/2005/8/layout/hierarchy3"/>
    <dgm:cxn modelId="{BB1D9C1A-02C7-4510-B0D5-1E5B946C42AA}" type="presParOf" srcId="{EDB5796F-69EE-4534-8131-4F2B0A0C84B9}" destId="{C873B90F-2CE1-4A76-9ED7-8201420D676A}" srcOrd="1" destOrd="0" presId="urn:microsoft.com/office/officeart/2005/8/layout/hierarchy3"/>
    <dgm:cxn modelId="{C5FF4648-9BDF-4F71-8263-DC1D395A5956}" type="presParOf" srcId="{C873B90F-2CE1-4A76-9ED7-8201420D676A}" destId="{D5D44662-70E3-45A8-B7D2-35FB825A717F}" srcOrd="0" destOrd="0" presId="urn:microsoft.com/office/officeart/2005/8/layout/hierarchy3"/>
    <dgm:cxn modelId="{E7BF10EC-AB73-40D2-8C43-F9CD24FAFD6F}" type="presParOf" srcId="{D5D44662-70E3-45A8-B7D2-35FB825A717F}" destId="{F4C1C006-D6D9-4E4A-BE53-38B47EF6C769}" srcOrd="0" destOrd="0" presId="urn:microsoft.com/office/officeart/2005/8/layout/hierarchy3"/>
    <dgm:cxn modelId="{BE3CFDDB-21F7-48A3-AAB7-4EE799C3D323}" type="presParOf" srcId="{D5D44662-70E3-45A8-B7D2-35FB825A717F}" destId="{CDA64BD0-D98D-49C9-853D-D97DD7FF624F}" srcOrd="1" destOrd="0" presId="urn:microsoft.com/office/officeart/2005/8/layout/hierarchy3"/>
    <dgm:cxn modelId="{995DC4F7-2694-411F-896C-E6541BC28D07}" type="presParOf" srcId="{C873B90F-2CE1-4A76-9ED7-8201420D676A}" destId="{F2F4274F-22B6-4373-976A-CE68DA1E48F3}" srcOrd="1" destOrd="0" presId="urn:microsoft.com/office/officeart/2005/8/layout/hierarchy3"/>
    <dgm:cxn modelId="{8DE7BBE4-D077-49BD-B644-E67484D18257}" type="presParOf" srcId="{F2F4274F-22B6-4373-976A-CE68DA1E48F3}" destId="{BB2337EB-2995-48DD-AA55-BE402F670894}" srcOrd="0" destOrd="0" presId="urn:microsoft.com/office/officeart/2005/8/layout/hierarchy3"/>
    <dgm:cxn modelId="{D3885EF1-0AAF-4CE3-B3A1-38C2DA0C1BB4}" type="presParOf" srcId="{F2F4274F-22B6-4373-976A-CE68DA1E48F3}" destId="{22F2E678-B1F3-4D90-B466-DE6562F90546}" srcOrd="1" destOrd="0" presId="urn:microsoft.com/office/officeart/2005/8/layout/hierarchy3"/>
    <dgm:cxn modelId="{A1665040-2EF5-4FE7-AE86-A414FA911937}" type="presParOf" srcId="{F2F4274F-22B6-4373-976A-CE68DA1E48F3}" destId="{B0AD3191-6911-408C-9C0E-6FCD690BEA07}" srcOrd="2" destOrd="0" presId="urn:microsoft.com/office/officeart/2005/8/layout/hierarchy3"/>
    <dgm:cxn modelId="{37D1DF14-0DE1-4418-AA13-7F9F81D115DC}" type="presParOf" srcId="{F2F4274F-22B6-4373-976A-CE68DA1E48F3}" destId="{38C78B58-0A36-4013-917F-5BE864A3CCBB}" srcOrd="3" destOrd="0" presId="urn:microsoft.com/office/officeart/2005/8/layout/hierarchy3"/>
    <dgm:cxn modelId="{0548F843-BC20-4C50-8F58-48994DD11F5E}" type="presParOf" srcId="{EDB5796F-69EE-4534-8131-4F2B0A0C84B9}" destId="{1DAB68E8-B9D0-4866-B971-15C23B82876A}" srcOrd="2" destOrd="0" presId="urn:microsoft.com/office/officeart/2005/8/layout/hierarchy3"/>
    <dgm:cxn modelId="{C5A91B3F-4E8D-4CFD-9E2A-C17D8E74A966}" type="presParOf" srcId="{1DAB68E8-B9D0-4866-B971-15C23B82876A}" destId="{5ABBC471-485D-444B-A8B2-AC2B8EBDC793}" srcOrd="0" destOrd="0" presId="urn:microsoft.com/office/officeart/2005/8/layout/hierarchy3"/>
    <dgm:cxn modelId="{1CE5F54F-61FE-4BCB-9CC0-074C979C5A1A}" type="presParOf" srcId="{5ABBC471-485D-444B-A8B2-AC2B8EBDC793}" destId="{C4EE332E-66DA-4D32-ADE1-4C328B171CEA}" srcOrd="0" destOrd="0" presId="urn:microsoft.com/office/officeart/2005/8/layout/hierarchy3"/>
    <dgm:cxn modelId="{B999471D-1991-4BCA-9FAD-286833113E41}" type="presParOf" srcId="{5ABBC471-485D-444B-A8B2-AC2B8EBDC793}" destId="{7003F3A3-49A6-43A3-B03B-009B64A6C3FB}" srcOrd="1" destOrd="0" presId="urn:microsoft.com/office/officeart/2005/8/layout/hierarchy3"/>
    <dgm:cxn modelId="{45E5B317-5426-4B95-A3AC-C7E98C464712}" type="presParOf" srcId="{1DAB68E8-B9D0-4866-B971-15C23B82876A}" destId="{FC90B789-C2B2-4FBB-81F5-1027B2009145}" srcOrd="1" destOrd="0" presId="urn:microsoft.com/office/officeart/2005/8/layout/hierarchy3"/>
    <dgm:cxn modelId="{2852E684-9080-4DAA-AB67-81F5F7A4E18A}" type="presParOf" srcId="{FC90B789-C2B2-4FBB-81F5-1027B2009145}" destId="{9751798C-E29A-485F-9096-8C5F52F92267}" srcOrd="0" destOrd="0" presId="urn:microsoft.com/office/officeart/2005/8/layout/hierarchy3"/>
    <dgm:cxn modelId="{ADAA4241-6EA6-4EC8-B86B-160234315EC3}" type="presParOf" srcId="{FC90B789-C2B2-4FBB-81F5-1027B2009145}" destId="{D3FEEEEE-8B6A-4DCB-BFC4-92A125235BC2}" srcOrd="1" destOrd="0" presId="urn:microsoft.com/office/officeart/2005/8/layout/hierarchy3"/>
    <dgm:cxn modelId="{AAFEC772-E591-4B87-8D75-FFCAB7674299}" type="presParOf" srcId="{FC90B789-C2B2-4FBB-81F5-1027B2009145}" destId="{38A113F0-088F-45F0-B711-AC798AADA5C6}" srcOrd="2" destOrd="0" presId="urn:microsoft.com/office/officeart/2005/8/layout/hierarchy3"/>
    <dgm:cxn modelId="{C604712E-9FA5-4D2A-8A4D-D6A711FA6848}" type="presParOf" srcId="{FC90B789-C2B2-4FBB-81F5-1027B2009145}" destId="{79B7AA0C-AF5B-402E-BB4D-724E3EA5D80B}" srcOrd="3" destOrd="0" presId="urn:microsoft.com/office/officeart/2005/8/layout/hierarchy3"/>
    <dgm:cxn modelId="{DAC13735-1C2A-41B1-B52E-773A8C4F85A6}" type="presParOf" srcId="{FC90B789-C2B2-4FBB-81F5-1027B2009145}" destId="{2919102C-13F3-4059-95E6-831C12D8EBC7}" srcOrd="4" destOrd="0" presId="urn:microsoft.com/office/officeart/2005/8/layout/hierarchy3"/>
    <dgm:cxn modelId="{04E5A7A7-7A9C-45F5-AC48-482D1A8CAD86}" type="presParOf" srcId="{FC90B789-C2B2-4FBB-81F5-1027B2009145}" destId="{B69F78FF-19A5-47F6-9AC7-E7C470477BD9}" srcOrd="5" destOrd="0" presId="urn:microsoft.com/office/officeart/2005/8/layout/hierarchy3"/>
    <dgm:cxn modelId="{2F692EF7-F237-4C57-AA30-7ABA68F9565C}" type="presParOf" srcId="{FC90B789-C2B2-4FBB-81F5-1027B2009145}" destId="{A59405D1-2E50-4EBF-83A4-BB69F3B03357}" srcOrd="6" destOrd="0" presId="urn:microsoft.com/office/officeart/2005/8/layout/hierarchy3"/>
    <dgm:cxn modelId="{F7184FF7-E098-4EDD-9803-976510FFBABE}" type="presParOf" srcId="{FC90B789-C2B2-4FBB-81F5-1027B2009145}" destId="{8977615D-F9CA-4F7C-B84F-A81C924C826F}" srcOrd="7" destOrd="0" presId="urn:microsoft.com/office/officeart/2005/8/layout/hierarchy3"/>
    <dgm:cxn modelId="{AF8DCDF8-8EF4-46F6-8DD6-C941880EF60A}" type="presParOf" srcId="{EDB5796F-69EE-4534-8131-4F2B0A0C84B9}" destId="{9F3F729B-0E7A-4E59-9536-B7F1FFC2D200}" srcOrd="3" destOrd="0" presId="urn:microsoft.com/office/officeart/2005/8/layout/hierarchy3"/>
    <dgm:cxn modelId="{D59303D1-EC14-488B-AA52-E2F2F7CBCF56}" type="presParOf" srcId="{9F3F729B-0E7A-4E59-9536-B7F1FFC2D200}" destId="{5A49AC22-3AE7-4C55-BBF4-32DAD8A3B7AA}" srcOrd="0" destOrd="0" presId="urn:microsoft.com/office/officeart/2005/8/layout/hierarchy3"/>
    <dgm:cxn modelId="{835CF7FF-FA83-4137-9FDB-AE78314DA554}" type="presParOf" srcId="{5A49AC22-3AE7-4C55-BBF4-32DAD8A3B7AA}" destId="{7E902BBA-6059-4B56-800D-B9FC0D928E7A}" srcOrd="0" destOrd="0" presId="urn:microsoft.com/office/officeart/2005/8/layout/hierarchy3"/>
    <dgm:cxn modelId="{FB8172B1-491C-42A3-ADBE-0CFF97F5D1C5}" type="presParOf" srcId="{5A49AC22-3AE7-4C55-BBF4-32DAD8A3B7AA}" destId="{0865EAF1-A8EB-4DAA-B67A-8CDB9171BA61}" srcOrd="1" destOrd="0" presId="urn:microsoft.com/office/officeart/2005/8/layout/hierarchy3"/>
    <dgm:cxn modelId="{1A997D06-F0E3-4293-BA91-191C4AC4C218}" type="presParOf" srcId="{9F3F729B-0E7A-4E59-9536-B7F1FFC2D200}" destId="{353BA9C5-DA58-4ED6-BE6F-09850C108D74}" srcOrd="1" destOrd="0" presId="urn:microsoft.com/office/officeart/2005/8/layout/hierarchy3"/>
    <dgm:cxn modelId="{F3A17949-C5B8-44AD-91BA-6F81B2AED50F}" type="presParOf" srcId="{353BA9C5-DA58-4ED6-BE6F-09850C108D74}" destId="{C8876A65-BFBF-4F7F-9D64-3CEB0E89A3D4}" srcOrd="0" destOrd="0" presId="urn:microsoft.com/office/officeart/2005/8/layout/hierarchy3"/>
    <dgm:cxn modelId="{CFD65DAC-5FED-47CA-9486-14B331B73A2F}" type="presParOf" srcId="{353BA9C5-DA58-4ED6-BE6F-09850C108D74}" destId="{308B8DCE-4EAB-4760-8A78-274FF48D09D2}" srcOrd="1" destOrd="0" presId="urn:microsoft.com/office/officeart/2005/8/layout/hierarchy3"/>
    <dgm:cxn modelId="{9E2D227D-159A-4737-A6AD-77B34225EA0E}" type="presParOf" srcId="{353BA9C5-DA58-4ED6-BE6F-09850C108D74}" destId="{4ED7E745-6A20-4084-820D-902D656C2493}" srcOrd="2" destOrd="0" presId="urn:microsoft.com/office/officeart/2005/8/layout/hierarchy3"/>
    <dgm:cxn modelId="{076F2EF5-1135-43CE-A3DE-94B2BB0E6335}" type="presParOf" srcId="{353BA9C5-DA58-4ED6-BE6F-09850C108D74}" destId="{8DDCF9BD-1B0B-43D6-A68A-DD3CCA318B33}" srcOrd="3" destOrd="0" presId="urn:microsoft.com/office/officeart/2005/8/layout/hierarchy3"/>
    <dgm:cxn modelId="{E5B869A2-DE86-405D-BF7D-3F9CEDD3085E}" type="presParOf" srcId="{353BA9C5-DA58-4ED6-BE6F-09850C108D74}" destId="{E40C9529-A7FB-4673-AAD5-7EA25CC44276}" srcOrd="4" destOrd="0" presId="urn:microsoft.com/office/officeart/2005/8/layout/hierarchy3"/>
    <dgm:cxn modelId="{405A321A-82E5-4345-9759-00AC84DFD2A2}" type="presParOf" srcId="{353BA9C5-DA58-4ED6-BE6F-09850C108D74}" destId="{65778301-DBF9-4446-B131-F1E0AFE48488}" srcOrd="5" destOrd="0" presId="urn:microsoft.com/office/officeart/2005/8/layout/hierarchy3"/>
    <dgm:cxn modelId="{C4BE52FE-3237-4C96-8804-CB0DE5478FCD}" type="presParOf" srcId="{353BA9C5-DA58-4ED6-BE6F-09850C108D74}" destId="{2AE31BEB-B316-4C9E-AA0A-E828D4704FD4}" srcOrd="6" destOrd="0" presId="urn:microsoft.com/office/officeart/2005/8/layout/hierarchy3"/>
    <dgm:cxn modelId="{1D14CED4-1581-4B42-ABEF-86C8424233F9}" type="presParOf" srcId="{353BA9C5-DA58-4ED6-BE6F-09850C108D74}" destId="{D8A84FCD-8443-4BD0-8261-753E8022FDD0}" srcOrd="7" destOrd="0" presId="urn:microsoft.com/office/officeart/2005/8/layout/hierarchy3"/>
    <dgm:cxn modelId="{BD912308-0407-4D57-B3B9-C7200A3699CC}" type="presParOf" srcId="{353BA9C5-DA58-4ED6-BE6F-09850C108D74}" destId="{FD222C43-C62A-4D1B-8630-8F73C48D3500}" srcOrd="8" destOrd="0" presId="urn:microsoft.com/office/officeart/2005/8/layout/hierarchy3"/>
    <dgm:cxn modelId="{299E49CB-C82D-4ED4-AB0A-8807E52661A7}" type="presParOf" srcId="{353BA9C5-DA58-4ED6-BE6F-09850C108D74}" destId="{E0FEEDAF-712B-49F9-BD5E-17062573DF35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ED96B-D5DE-499F-B641-5DFA0587DE1B}">
      <dsp:nvSpPr>
        <dsp:cNvPr id="0" name=""/>
        <dsp:cNvSpPr/>
      </dsp:nvSpPr>
      <dsp:spPr>
        <a:xfrm>
          <a:off x="7227" y="273983"/>
          <a:ext cx="2165369" cy="589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온라인 멘토링</a:t>
          </a:r>
          <a:endParaRPr lang="ko-KR" altLang="en-US" sz="2400" kern="1200" dirty="0"/>
        </a:p>
      </dsp:txBody>
      <dsp:txXfrm>
        <a:off x="24483" y="291239"/>
        <a:ext cx="2130857" cy="554663"/>
      </dsp:txXfrm>
    </dsp:sp>
    <dsp:sp modelId="{AA3E51C3-1EC0-45AC-B18E-DD787056C613}">
      <dsp:nvSpPr>
        <dsp:cNvPr id="0" name=""/>
        <dsp:cNvSpPr/>
      </dsp:nvSpPr>
      <dsp:spPr>
        <a:xfrm>
          <a:off x="223764" y="863159"/>
          <a:ext cx="216536" cy="48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41"/>
              </a:lnTo>
              <a:lnTo>
                <a:pt x="216536" y="48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45C79-B962-4F8F-8FB6-E3ED0194EAF6}">
      <dsp:nvSpPr>
        <dsp:cNvPr id="0" name=""/>
        <dsp:cNvSpPr/>
      </dsp:nvSpPr>
      <dsp:spPr>
        <a:xfrm>
          <a:off x="440301" y="1133830"/>
          <a:ext cx="2041181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사업화멘토링</a:t>
          </a:r>
          <a:endParaRPr lang="ko-KR" altLang="en-US" sz="1400" kern="1200" dirty="0"/>
        </a:p>
      </dsp:txBody>
      <dsp:txXfrm>
        <a:off x="452601" y="1146130"/>
        <a:ext cx="2016581" cy="395340"/>
      </dsp:txXfrm>
    </dsp:sp>
    <dsp:sp modelId="{4A65A582-D3E8-469C-93A3-2C246E348395}">
      <dsp:nvSpPr>
        <dsp:cNvPr id="0" name=""/>
        <dsp:cNvSpPr/>
      </dsp:nvSpPr>
      <dsp:spPr>
        <a:xfrm>
          <a:off x="223764" y="863159"/>
          <a:ext cx="216536" cy="117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253"/>
              </a:lnTo>
              <a:lnTo>
                <a:pt x="216536" y="1171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25863-C8FB-49AA-9DA7-A18AD03D12F2}">
      <dsp:nvSpPr>
        <dsp:cNvPr id="0" name=""/>
        <dsp:cNvSpPr/>
      </dsp:nvSpPr>
      <dsp:spPr>
        <a:xfrm>
          <a:off x="440301" y="1824442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원본증명</a:t>
          </a:r>
          <a:endParaRPr lang="ko-KR" altLang="en-US" sz="1400" kern="1200" dirty="0"/>
        </a:p>
      </dsp:txBody>
      <dsp:txXfrm>
        <a:off x="452601" y="1836742"/>
        <a:ext cx="1707695" cy="395340"/>
      </dsp:txXfrm>
    </dsp:sp>
    <dsp:sp modelId="{F4C1C006-D6D9-4E4A-BE53-38B47EF6C769}">
      <dsp:nvSpPr>
        <dsp:cNvPr id="0" name=""/>
        <dsp:cNvSpPr/>
      </dsp:nvSpPr>
      <dsp:spPr>
        <a:xfrm>
          <a:off x="2713939" y="273983"/>
          <a:ext cx="3339345" cy="589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지원사업 및 공모전</a:t>
          </a:r>
          <a:endParaRPr lang="ko-KR" altLang="en-US" sz="2400" kern="1200" dirty="0"/>
        </a:p>
      </dsp:txBody>
      <dsp:txXfrm>
        <a:off x="2731195" y="291239"/>
        <a:ext cx="3304833" cy="554663"/>
      </dsp:txXfrm>
    </dsp:sp>
    <dsp:sp modelId="{BB2337EB-2995-48DD-AA55-BE402F670894}">
      <dsp:nvSpPr>
        <dsp:cNvPr id="0" name=""/>
        <dsp:cNvSpPr/>
      </dsp:nvSpPr>
      <dsp:spPr>
        <a:xfrm>
          <a:off x="3047873" y="863159"/>
          <a:ext cx="333934" cy="48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41"/>
              </a:lnTo>
              <a:lnTo>
                <a:pt x="333934" y="48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2E678-B1F3-4D90-B466-DE6562F90546}">
      <dsp:nvSpPr>
        <dsp:cNvPr id="0" name=""/>
        <dsp:cNvSpPr/>
      </dsp:nvSpPr>
      <dsp:spPr>
        <a:xfrm>
          <a:off x="3381808" y="1133830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지원 사업</a:t>
          </a:r>
          <a:endParaRPr lang="en-US" altLang="ko-KR" sz="1400" kern="1200" dirty="0" smtClean="0"/>
        </a:p>
      </dsp:txBody>
      <dsp:txXfrm>
        <a:off x="3394108" y="1146130"/>
        <a:ext cx="1707695" cy="395340"/>
      </dsp:txXfrm>
    </dsp:sp>
    <dsp:sp modelId="{B0AD3191-6911-408C-9C0E-6FCD690BEA07}">
      <dsp:nvSpPr>
        <dsp:cNvPr id="0" name=""/>
        <dsp:cNvSpPr/>
      </dsp:nvSpPr>
      <dsp:spPr>
        <a:xfrm>
          <a:off x="3047873" y="863159"/>
          <a:ext cx="333934" cy="117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253"/>
              </a:lnTo>
              <a:lnTo>
                <a:pt x="333934" y="1171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78B58-0A36-4013-917F-5BE864A3CCBB}">
      <dsp:nvSpPr>
        <dsp:cNvPr id="0" name=""/>
        <dsp:cNvSpPr/>
      </dsp:nvSpPr>
      <dsp:spPr>
        <a:xfrm>
          <a:off x="3381808" y="1824442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공모전</a:t>
          </a:r>
          <a:endParaRPr lang="ko-KR" altLang="en-US" sz="1400" kern="1200" dirty="0"/>
        </a:p>
      </dsp:txBody>
      <dsp:txXfrm>
        <a:off x="3394108" y="1836742"/>
        <a:ext cx="1707695" cy="395340"/>
      </dsp:txXfrm>
    </dsp:sp>
    <dsp:sp modelId="{C4EE332E-66DA-4D32-ADE1-4C328B171CEA}">
      <dsp:nvSpPr>
        <dsp:cNvPr id="0" name=""/>
        <dsp:cNvSpPr/>
      </dsp:nvSpPr>
      <dsp:spPr>
        <a:xfrm>
          <a:off x="6594627" y="273983"/>
          <a:ext cx="2165369" cy="589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/>
            <a:t>멘토라운지</a:t>
          </a:r>
          <a:endParaRPr lang="ko-KR" altLang="en-US" sz="2400" kern="1200" dirty="0"/>
        </a:p>
      </dsp:txBody>
      <dsp:txXfrm>
        <a:off x="6611883" y="291239"/>
        <a:ext cx="2130857" cy="554663"/>
      </dsp:txXfrm>
    </dsp:sp>
    <dsp:sp modelId="{9751798C-E29A-485F-9096-8C5F52F92267}">
      <dsp:nvSpPr>
        <dsp:cNvPr id="0" name=""/>
        <dsp:cNvSpPr/>
      </dsp:nvSpPr>
      <dsp:spPr>
        <a:xfrm>
          <a:off x="6811164" y="863159"/>
          <a:ext cx="216536" cy="48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41"/>
              </a:lnTo>
              <a:lnTo>
                <a:pt x="216536" y="48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EEEEE-8B6A-4DCB-BFC4-92A125235BC2}">
      <dsp:nvSpPr>
        <dsp:cNvPr id="0" name=""/>
        <dsp:cNvSpPr/>
      </dsp:nvSpPr>
      <dsp:spPr>
        <a:xfrm>
          <a:off x="7027701" y="1133830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멘토 조회</a:t>
          </a:r>
          <a:endParaRPr lang="ko-KR" altLang="en-US" sz="1400" kern="1200" dirty="0"/>
        </a:p>
      </dsp:txBody>
      <dsp:txXfrm>
        <a:off x="7040001" y="1146130"/>
        <a:ext cx="1707695" cy="395340"/>
      </dsp:txXfrm>
    </dsp:sp>
    <dsp:sp modelId="{38A113F0-088F-45F0-B711-AC798AADA5C6}">
      <dsp:nvSpPr>
        <dsp:cNvPr id="0" name=""/>
        <dsp:cNvSpPr/>
      </dsp:nvSpPr>
      <dsp:spPr>
        <a:xfrm>
          <a:off x="6811164" y="863159"/>
          <a:ext cx="216536" cy="117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253"/>
              </a:lnTo>
              <a:lnTo>
                <a:pt x="216536" y="1171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7AA0C-AF5B-402E-BB4D-724E3EA5D80B}">
      <dsp:nvSpPr>
        <dsp:cNvPr id="0" name=""/>
        <dsp:cNvSpPr/>
      </dsp:nvSpPr>
      <dsp:spPr>
        <a:xfrm>
          <a:off x="7027701" y="1824442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멘토 신청</a:t>
          </a:r>
          <a:endParaRPr lang="ko-KR" altLang="en-US" sz="1400" kern="1200" dirty="0"/>
        </a:p>
      </dsp:txBody>
      <dsp:txXfrm>
        <a:off x="7040001" y="1836742"/>
        <a:ext cx="1707695" cy="395340"/>
      </dsp:txXfrm>
    </dsp:sp>
    <dsp:sp modelId="{2919102C-13F3-4059-95E6-831C12D8EBC7}">
      <dsp:nvSpPr>
        <dsp:cNvPr id="0" name=""/>
        <dsp:cNvSpPr/>
      </dsp:nvSpPr>
      <dsp:spPr>
        <a:xfrm>
          <a:off x="6811164" y="863159"/>
          <a:ext cx="216536" cy="186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865"/>
              </a:lnTo>
              <a:lnTo>
                <a:pt x="216536" y="186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78FF-19A5-47F6-9AC7-E7C470477BD9}">
      <dsp:nvSpPr>
        <dsp:cNvPr id="0" name=""/>
        <dsp:cNvSpPr/>
      </dsp:nvSpPr>
      <dsp:spPr>
        <a:xfrm>
          <a:off x="7027701" y="2515054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교육 프로그램 소개</a:t>
          </a:r>
          <a:endParaRPr lang="ko-KR" altLang="en-US" sz="1400" kern="1200" dirty="0"/>
        </a:p>
      </dsp:txBody>
      <dsp:txXfrm>
        <a:off x="7040001" y="2527354"/>
        <a:ext cx="1707695" cy="395340"/>
      </dsp:txXfrm>
    </dsp:sp>
    <dsp:sp modelId="{A59405D1-2E50-4EBF-83A4-BB69F3B03357}">
      <dsp:nvSpPr>
        <dsp:cNvPr id="0" name=""/>
        <dsp:cNvSpPr/>
      </dsp:nvSpPr>
      <dsp:spPr>
        <a:xfrm>
          <a:off x="6811164" y="863159"/>
          <a:ext cx="216536" cy="2552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477"/>
              </a:lnTo>
              <a:lnTo>
                <a:pt x="216536" y="2552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7615D-F9CA-4F7C-B84F-A81C924C826F}">
      <dsp:nvSpPr>
        <dsp:cNvPr id="0" name=""/>
        <dsp:cNvSpPr/>
      </dsp:nvSpPr>
      <dsp:spPr>
        <a:xfrm>
          <a:off x="7027701" y="3205666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교육 프로그램 신청</a:t>
          </a:r>
          <a:endParaRPr lang="ko-KR" altLang="en-US" sz="1400" kern="1200" dirty="0"/>
        </a:p>
      </dsp:txBody>
      <dsp:txXfrm>
        <a:off x="7040001" y="3217966"/>
        <a:ext cx="1707695" cy="395340"/>
      </dsp:txXfrm>
    </dsp:sp>
    <dsp:sp modelId="{7E902BBA-6059-4B56-800D-B9FC0D928E7A}">
      <dsp:nvSpPr>
        <dsp:cNvPr id="0" name=""/>
        <dsp:cNvSpPr/>
      </dsp:nvSpPr>
      <dsp:spPr>
        <a:xfrm>
          <a:off x="9301339" y="273983"/>
          <a:ext cx="2165369" cy="589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아이디어마루</a:t>
          </a:r>
          <a:endParaRPr lang="ko-KR" altLang="en-US" sz="2400" kern="1200" dirty="0"/>
        </a:p>
      </dsp:txBody>
      <dsp:txXfrm>
        <a:off x="9318595" y="291239"/>
        <a:ext cx="2130857" cy="554663"/>
      </dsp:txXfrm>
    </dsp:sp>
    <dsp:sp modelId="{C8876A65-BFBF-4F7F-9D64-3CEB0E89A3D4}">
      <dsp:nvSpPr>
        <dsp:cNvPr id="0" name=""/>
        <dsp:cNvSpPr/>
      </dsp:nvSpPr>
      <dsp:spPr>
        <a:xfrm>
          <a:off x="9517875" y="863159"/>
          <a:ext cx="216536" cy="48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41"/>
              </a:lnTo>
              <a:lnTo>
                <a:pt x="216536" y="48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B8DCE-4EAB-4760-8A78-274FF48D09D2}">
      <dsp:nvSpPr>
        <dsp:cNvPr id="0" name=""/>
        <dsp:cNvSpPr/>
      </dsp:nvSpPr>
      <dsp:spPr>
        <a:xfrm>
          <a:off x="9734412" y="1133830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아이디어마루 소개</a:t>
          </a:r>
          <a:endParaRPr lang="ko-KR" altLang="en-US" sz="1400" kern="1200" dirty="0"/>
        </a:p>
      </dsp:txBody>
      <dsp:txXfrm>
        <a:off x="9746712" y="1146130"/>
        <a:ext cx="1707695" cy="395340"/>
      </dsp:txXfrm>
    </dsp:sp>
    <dsp:sp modelId="{4ED7E745-6A20-4084-820D-902D656C2493}">
      <dsp:nvSpPr>
        <dsp:cNvPr id="0" name=""/>
        <dsp:cNvSpPr/>
      </dsp:nvSpPr>
      <dsp:spPr>
        <a:xfrm>
          <a:off x="9517875" y="863159"/>
          <a:ext cx="216536" cy="117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253"/>
              </a:lnTo>
              <a:lnTo>
                <a:pt x="216536" y="1171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CF9BD-1B0B-43D6-A68A-DD3CCA318B33}">
      <dsp:nvSpPr>
        <dsp:cNvPr id="0" name=""/>
        <dsp:cNvSpPr/>
      </dsp:nvSpPr>
      <dsp:spPr>
        <a:xfrm>
          <a:off x="9734412" y="1824442"/>
          <a:ext cx="1732295" cy="419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우수사례</a:t>
          </a:r>
          <a:endParaRPr lang="ko-KR" altLang="en-US" sz="1400" kern="1200" dirty="0"/>
        </a:p>
      </dsp:txBody>
      <dsp:txXfrm>
        <a:off x="9746712" y="1836742"/>
        <a:ext cx="1707695" cy="395340"/>
      </dsp:txXfrm>
    </dsp:sp>
    <dsp:sp modelId="{E40C9529-A7FB-4673-AAD5-7EA25CC44276}">
      <dsp:nvSpPr>
        <dsp:cNvPr id="0" name=""/>
        <dsp:cNvSpPr/>
      </dsp:nvSpPr>
      <dsp:spPr>
        <a:xfrm>
          <a:off x="9517875" y="863159"/>
          <a:ext cx="216536" cy="1844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494"/>
              </a:lnTo>
              <a:lnTo>
                <a:pt x="216536" y="1844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8301-DBF9-4446-B131-F1E0AFE48488}">
      <dsp:nvSpPr>
        <dsp:cNvPr id="0" name=""/>
        <dsp:cNvSpPr/>
      </dsp:nvSpPr>
      <dsp:spPr>
        <a:xfrm>
          <a:off x="9734412" y="2515054"/>
          <a:ext cx="1732295" cy="385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공지사항</a:t>
          </a:r>
          <a:endParaRPr lang="ko-KR" altLang="en-US" sz="1400" kern="1200" dirty="0"/>
        </a:p>
      </dsp:txBody>
      <dsp:txXfrm>
        <a:off x="9745694" y="2526336"/>
        <a:ext cx="1709731" cy="362633"/>
      </dsp:txXfrm>
    </dsp:sp>
    <dsp:sp modelId="{2AE31BEB-B316-4C9E-AA0A-E828D4704FD4}">
      <dsp:nvSpPr>
        <dsp:cNvPr id="0" name=""/>
        <dsp:cNvSpPr/>
      </dsp:nvSpPr>
      <dsp:spPr>
        <a:xfrm>
          <a:off x="9517875" y="863159"/>
          <a:ext cx="216536" cy="252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254"/>
              </a:lnTo>
              <a:lnTo>
                <a:pt x="216536" y="2522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84FCD-8443-4BD0-8261-753E8022FDD0}">
      <dsp:nvSpPr>
        <dsp:cNvPr id="0" name=""/>
        <dsp:cNvSpPr/>
      </dsp:nvSpPr>
      <dsp:spPr>
        <a:xfrm>
          <a:off x="9734412" y="3170923"/>
          <a:ext cx="1732295" cy="428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FAQ</a:t>
          </a:r>
          <a:endParaRPr lang="ko-KR" altLang="en-US" sz="1400" kern="1200" dirty="0"/>
        </a:p>
      </dsp:txBody>
      <dsp:txXfrm>
        <a:off x="9746976" y="3183487"/>
        <a:ext cx="1707167" cy="403853"/>
      </dsp:txXfrm>
    </dsp:sp>
    <dsp:sp modelId="{FD222C43-C62A-4D1B-8630-8F73C48D3500}">
      <dsp:nvSpPr>
        <dsp:cNvPr id="0" name=""/>
        <dsp:cNvSpPr/>
      </dsp:nvSpPr>
      <dsp:spPr>
        <a:xfrm>
          <a:off x="9517875" y="863159"/>
          <a:ext cx="216536" cy="3195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5348"/>
              </a:lnTo>
              <a:lnTo>
                <a:pt x="216536" y="3195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EEDAF-712B-49F9-BD5E-17062573DF35}">
      <dsp:nvSpPr>
        <dsp:cNvPr id="0" name=""/>
        <dsp:cNvSpPr/>
      </dsp:nvSpPr>
      <dsp:spPr>
        <a:xfrm>
          <a:off x="9734412" y="3870575"/>
          <a:ext cx="1732295" cy="375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Q&amp;A</a:t>
          </a:r>
          <a:endParaRPr lang="ko-KR" altLang="en-US" sz="1400" kern="1200" dirty="0"/>
        </a:p>
      </dsp:txBody>
      <dsp:txXfrm>
        <a:off x="9745421" y="3881584"/>
        <a:ext cx="1710277" cy="353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0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2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2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2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6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2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0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B889-E4B0-4F4C-A131-E4253D5BC9C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378E-6961-4101-B8F5-A72E2C02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5032" y="456426"/>
            <a:ext cx="4642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내비게이션 구조도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신규 개발자 제민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617626475"/>
              </p:ext>
            </p:extLst>
          </p:nvPr>
        </p:nvGraphicFramePr>
        <p:xfrm>
          <a:off x="222421" y="1037967"/>
          <a:ext cx="11473936" cy="452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6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pc03</dc:creator>
  <cp:lastModifiedBy>pc03</cp:lastModifiedBy>
  <cp:revision>3</cp:revision>
  <dcterms:created xsi:type="dcterms:W3CDTF">2019-10-22T05:29:07Z</dcterms:created>
  <dcterms:modified xsi:type="dcterms:W3CDTF">2019-10-22T05:42:01Z</dcterms:modified>
</cp:coreProperties>
</file>