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4630400" cy="8229600"/>
  <p:notesSz cx="8229600" cy="14630400"/>
  <p:embeddedFontLst>
    <p:embeddedFont>
      <p:font typeface="Gelasio" panose="020B0600000101010101" charset="0"/>
      <p:regular r:id="rId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3" d="100"/>
          <a:sy n="73" d="100"/>
        </p:scale>
        <p:origin x="22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333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955721"/>
            <a:ext cx="7556421" cy="978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7700"/>
              </a:lnSpc>
              <a:buNone/>
            </a:pPr>
            <a:r>
              <a:rPr lang="en-US" sz="615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가정용 </a:t>
            </a:r>
            <a:endParaRPr lang="en-US" sz="6150" dirty="0"/>
          </a:p>
        </p:txBody>
      </p:sp>
      <p:sp>
        <p:nvSpPr>
          <p:cNvPr id="4" name="Text 1"/>
          <p:cNvSpPr/>
          <p:nvPr/>
        </p:nvSpPr>
        <p:spPr>
          <a:xfrm>
            <a:off x="793790" y="3274100"/>
            <a:ext cx="7556421" cy="978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7700"/>
              </a:lnSpc>
              <a:buNone/>
            </a:pPr>
            <a:r>
              <a:rPr lang="en-US" sz="615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아쿠아포닉스</a:t>
            </a:r>
            <a:endParaRPr lang="en-US" sz="6150" dirty="0"/>
          </a:p>
        </p:txBody>
      </p:sp>
      <p:sp>
        <p:nvSpPr>
          <p:cNvPr id="5" name="Text 2"/>
          <p:cNvSpPr/>
          <p:nvPr/>
        </p:nvSpPr>
        <p:spPr>
          <a:xfrm>
            <a:off x="793790" y="4592479"/>
            <a:ext cx="7556421" cy="978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7700"/>
              </a:lnSpc>
              <a:buNone/>
            </a:pPr>
            <a:r>
              <a:rPr lang="en-US" sz="615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리모컨</a:t>
            </a:r>
            <a:endParaRPr lang="en-US" sz="6150" dirty="0"/>
          </a:p>
        </p:txBody>
      </p:sp>
      <p:sp>
        <p:nvSpPr>
          <p:cNvPr id="6" name="Text 3"/>
          <p:cNvSpPr/>
          <p:nvPr/>
        </p:nvSpPr>
        <p:spPr>
          <a:xfrm>
            <a:off x="793790" y="5910858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스마트한 삶을 위한 혁신적인 가정용 아쿠아포닉스 리모컨을 소개합니다.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64258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리모컨 기능 소개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94667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73433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" name="Text 2"/>
          <p:cNvSpPr/>
          <p:nvPr/>
        </p:nvSpPr>
        <p:spPr>
          <a:xfrm>
            <a:off x="6462236" y="3031688"/>
            <a:ext cx="146209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7017306" y="29466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 err="1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온습도</a:t>
            </a:r>
            <a:r>
              <a:rPr lang="en-US" sz="22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ko-KR" altLang="en-US" sz="22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모니터링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7017306" y="3437096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실내 온도와 습도를 원하는 수준으로 조절하여 최적의 성장 </a:t>
            </a:r>
            <a:r>
              <a:rPr lang="en-US" sz="1750" dirty="0" err="1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환경을</a:t>
            </a: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ko-KR" alt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확인</a:t>
            </a:r>
            <a:r>
              <a:rPr lang="en-US" sz="1750" dirty="0" err="1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합니다</a:t>
            </a: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10171867" y="294667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73433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9" name="Text 6"/>
          <p:cNvSpPr/>
          <p:nvPr/>
        </p:nvSpPr>
        <p:spPr>
          <a:xfrm>
            <a:off x="10332006" y="3031688"/>
            <a:ext cx="190024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10908983" y="29466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ko-KR" altLang="en-US" sz="22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환수 수동 조작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10908983" y="3437096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ko-KR" alt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환수버튼을 </a:t>
            </a:r>
            <a:r>
              <a:rPr lang="en-US" sz="1750" dirty="0" err="1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통해</a:t>
            </a: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자동으로 물을 공급하고 배수하여 관리의 편의성을 높입니다.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6280190" y="500776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73433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3" name="Text 10"/>
          <p:cNvSpPr/>
          <p:nvPr/>
        </p:nvSpPr>
        <p:spPr>
          <a:xfrm>
            <a:off x="6441400" y="5092779"/>
            <a:ext cx="187762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7017306" y="50077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 err="1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조명</a:t>
            </a:r>
            <a:r>
              <a:rPr lang="en-US" sz="22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ko-KR" altLang="en-US" sz="22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수동</a:t>
            </a:r>
            <a:r>
              <a:rPr lang="en-US" sz="22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제어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7017306" y="5498187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식물의 성장 단계에 맞춰 조명의 밝기와 시간을 조절할 수 있습니다.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10171867" y="500776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73433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7" name="Text 14"/>
          <p:cNvSpPr/>
          <p:nvPr/>
        </p:nvSpPr>
        <p:spPr>
          <a:xfrm>
            <a:off x="10330815" y="5092779"/>
            <a:ext cx="192286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4</a:t>
            </a:r>
            <a:endParaRPr lang="en-US" sz="2650" dirty="0"/>
          </a:p>
        </p:txBody>
      </p:sp>
      <p:sp>
        <p:nvSpPr>
          <p:cNvPr id="18" name="Text 15"/>
          <p:cNvSpPr/>
          <p:nvPr/>
        </p:nvSpPr>
        <p:spPr>
          <a:xfrm>
            <a:off x="10908983" y="50077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ko-KR" altLang="en-US" sz="22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어항</a:t>
            </a:r>
            <a:r>
              <a:rPr lang="en-US" sz="22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관리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10908983" y="5498187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ko-KR" alt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어항의 </a:t>
            </a:r>
            <a:r>
              <a:rPr lang="en-US" sz="1750" dirty="0" err="1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상태를</a:t>
            </a: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모니터링하고, </a:t>
            </a:r>
            <a:r>
              <a:rPr lang="ko-KR" alt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시간</a:t>
            </a: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에 </a:t>
            </a:r>
            <a:r>
              <a:rPr lang="en-US" sz="1750" dirty="0" err="1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따라</a:t>
            </a: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ko-KR" alt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정보를 저장합니다</a:t>
            </a:r>
            <a:r>
              <a:rPr lang="en-US" altLang="ko-KR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8667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 err="1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온습도</a:t>
            </a:r>
            <a:r>
              <a:rPr lang="en-US" sz="445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ko-KR" altLang="en-US" sz="445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모니터링</a:t>
            </a:r>
            <a:r>
              <a:rPr lang="en-US" sz="445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기능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088" y="2290763"/>
            <a:ext cx="6036112" cy="4129921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667583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599521" y="223968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자동 제어 시스템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599521" y="280666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설정된 온습도를 유지하도록 자동으로 히터, 팬, 가습기 등을 작동합니다.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599521" y="373653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에너지 효율성을 높여 불필요한 </a:t>
            </a:r>
            <a:r>
              <a:rPr lang="en-US" sz="1750" dirty="0" err="1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에너지</a:t>
            </a: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</a:t>
            </a:r>
            <a:r>
              <a:rPr lang="en-US" sz="1750" dirty="0" err="1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소비</a:t>
            </a:r>
            <a:r>
              <a:rPr lang="ko-KR" alt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를 </a:t>
            </a:r>
            <a:r>
              <a:rPr lang="ko-KR" altLang="en-US" sz="1750" dirty="0" err="1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확인합</a:t>
            </a:r>
            <a:r>
              <a:rPr lang="en-US" sz="1750" dirty="0" err="1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니다</a:t>
            </a: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599521" y="430351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사용자 맞춤 설정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7599521" y="487049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식물과 물고기 종류에 따라 온습도 설정을 개별적으로 조정할 수 있습니다.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7599521" y="580036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편리한 앱 인터페이스를 통해 원하는 온도와 습도를 설정합니다.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7599521" y="636734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63615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자동 급수 및 배수 제어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605111" y="1685092"/>
            <a:ext cx="30480" cy="5908238"/>
          </a:xfrm>
          <a:prstGeom prst="roundRect">
            <a:avLst>
              <a:gd name="adj" fmla="val 111628"/>
            </a:avLst>
          </a:prstGeom>
          <a:solidFill>
            <a:srgbClr val="504D4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" name="Shape 2"/>
          <p:cNvSpPr/>
          <p:nvPr/>
        </p:nvSpPr>
        <p:spPr>
          <a:xfrm>
            <a:off x="6845022" y="2180153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504D4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Shape 3"/>
          <p:cNvSpPr/>
          <p:nvPr/>
        </p:nvSpPr>
        <p:spPr>
          <a:xfrm>
            <a:off x="6365200" y="194024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73433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7" name="Text 4"/>
          <p:cNvSpPr/>
          <p:nvPr/>
        </p:nvSpPr>
        <p:spPr>
          <a:xfrm>
            <a:off x="6547247" y="2025253"/>
            <a:ext cx="146209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650" dirty="0"/>
          </a:p>
        </p:txBody>
      </p:sp>
      <p:sp>
        <p:nvSpPr>
          <p:cNvPr id="8" name="Text 5"/>
          <p:cNvSpPr/>
          <p:nvPr/>
        </p:nvSpPr>
        <p:spPr>
          <a:xfrm>
            <a:off x="7867888" y="191190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시간 설정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867888" y="2402324"/>
            <a:ext cx="59687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원하는 시간에 자동으로 물을 공급하고 배수하도록 설정합니다.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845022" y="3713917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504D4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1" name="Shape 8"/>
          <p:cNvSpPr/>
          <p:nvPr/>
        </p:nvSpPr>
        <p:spPr>
          <a:xfrm>
            <a:off x="6365200" y="347400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73433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2" name="Text 9"/>
          <p:cNvSpPr/>
          <p:nvPr/>
        </p:nvSpPr>
        <p:spPr>
          <a:xfrm>
            <a:off x="6525339" y="3559016"/>
            <a:ext cx="190024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650" dirty="0"/>
          </a:p>
        </p:txBody>
      </p:sp>
      <p:sp>
        <p:nvSpPr>
          <p:cNvPr id="13" name="Text 10"/>
          <p:cNvSpPr/>
          <p:nvPr/>
        </p:nvSpPr>
        <p:spPr>
          <a:xfrm>
            <a:off x="7867888" y="34456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정확한 급수량 조절</a:t>
            </a:r>
            <a:endParaRPr lang="en-US" sz="2200" dirty="0"/>
          </a:p>
        </p:txBody>
      </p:sp>
      <p:sp>
        <p:nvSpPr>
          <p:cNvPr id="14" name="Text 11"/>
          <p:cNvSpPr/>
          <p:nvPr/>
        </p:nvSpPr>
        <p:spPr>
          <a:xfrm>
            <a:off x="7867888" y="3936087"/>
            <a:ext cx="59687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식물의 종류와 성장 단계에 맞춰 급수량을 조절합니다.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6845022" y="5247680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504D4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6" name="Shape 13"/>
          <p:cNvSpPr/>
          <p:nvPr/>
        </p:nvSpPr>
        <p:spPr>
          <a:xfrm>
            <a:off x="6365200" y="500776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73433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7" name="Text 14"/>
          <p:cNvSpPr/>
          <p:nvPr/>
        </p:nvSpPr>
        <p:spPr>
          <a:xfrm>
            <a:off x="6526411" y="5092779"/>
            <a:ext cx="187762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650" dirty="0"/>
          </a:p>
        </p:txBody>
      </p:sp>
      <p:sp>
        <p:nvSpPr>
          <p:cNvPr id="18" name="Text 15"/>
          <p:cNvSpPr/>
          <p:nvPr/>
        </p:nvSpPr>
        <p:spPr>
          <a:xfrm>
            <a:off x="7867888" y="49794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자동 배수 시스템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7867888" y="5469850"/>
            <a:ext cx="59687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과도한 물을 자동으로 배수하여 뿌리 부패를 방지합니다.</a:t>
            </a:r>
            <a:endParaRPr lang="en-US" sz="1750" dirty="0"/>
          </a:p>
        </p:txBody>
      </p:sp>
      <p:sp>
        <p:nvSpPr>
          <p:cNvPr id="20" name="Shape 17"/>
          <p:cNvSpPr/>
          <p:nvPr/>
        </p:nvSpPr>
        <p:spPr>
          <a:xfrm>
            <a:off x="6845022" y="6781443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504D4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1" name="Shape 18"/>
          <p:cNvSpPr/>
          <p:nvPr/>
        </p:nvSpPr>
        <p:spPr>
          <a:xfrm>
            <a:off x="6365200" y="654153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73433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2" name="Text 19"/>
          <p:cNvSpPr/>
          <p:nvPr/>
        </p:nvSpPr>
        <p:spPr>
          <a:xfrm>
            <a:off x="6524149" y="6626543"/>
            <a:ext cx="192286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4</a:t>
            </a:r>
            <a:endParaRPr lang="en-US" sz="2650" dirty="0"/>
          </a:p>
        </p:txBody>
      </p:sp>
      <p:sp>
        <p:nvSpPr>
          <p:cNvPr id="23" name="Text 20"/>
          <p:cNvSpPr/>
          <p:nvPr/>
        </p:nvSpPr>
        <p:spPr>
          <a:xfrm>
            <a:off x="7867888" y="651319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수위 감지</a:t>
            </a:r>
            <a:endParaRPr lang="en-US" sz="2200" dirty="0"/>
          </a:p>
        </p:txBody>
      </p:sp>
      <p:sp>
        <p:nvSpPr>
          <p:cNvPr id="24" name="Text 21"/>
          <p:cNvSpPr/>
          <p:nvPr/>
        </p:nvSpPr>
        <p:spPr>
          <a:xfrm>
            <a:off x="7867888" y="7003613"/>
            <a:ext cx="59687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물의 수위를 감지하여 부족하거나 넘칠 경우 알람을 전송합니다.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83657" y="537448"/>
            <a:ext cx="4883825" cy="6104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800"/>
              </a:lnSpc>
              <a:buNone/>
            </a:pPr>
            <a:r>
              <a:rPr lang="en-US" sz="380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모바일 앱 연동</a:t>
            </a:r>
            <a:endParaRPr lang="en-US" sz="38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57" y="1440894"/>
            <a:ext cx="976670" cy="156281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953339" y="1636157"/>
            <a:ext cx="2441853" cy="305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ko-KR" altLang="en-US" sz="19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온도</a:t>
            </a:r>
            <a:endParaRPr lang="en-US" sz="1900" dirty="0"/>
          </a:p>
        </p:txBody>
      </p:sp>
      <p:sp>
        <p:nvSpPr>
          <p:cNvPr id="6" name="Text 2"/>
          <p:cNvSpPr/>
          <p:nvPr/>
        </p:nvSpPr>
        <p:spPr>
          <a:xfrm>
            <a:off x="1953339" y="2058472"/>
            <a:ext cx="6507004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ko-KR" altLang="en-US" sz="15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온도센서를 통하여서 실시간 </a:t>
            </a:r>
            <a:r>
              <a:rPr lang="ko-KR" altLang="en-US" sz="1500" dirty="0" err="1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아쿠아포닉스의</a:t>
            </a:r>
            <a:r>
              <a:rPr lang="ko-KR" altLang="en-US" sz="15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어항</a:t>
            </a:r>
            <a:r>
              <a:rPr lang="en-US" altLang="ko-KR" sz="15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,</a:t>
            </a:r>
            <a:r>
              <a:rPr lang="ko-KR" altLang="en-US" sz="15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화분 속 온도를 확인합니다</a:t>
            </a:r>
            <a:r>
              <a:rPr lang="en-US" altLang="ko-KR" sz="15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.</a:t>
            </a:r>
            <a:endParaRPr lang="en-US" sz="15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657" y="3003709"/>
            <a:ext cx="976670" cy="156281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953339" y="3198971"/>
            <a:ext cx="2441853" cy="305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ko-KR" altLang="en-US" sz="19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습도</a:t>
            </a:r>
            <a:endParaRPr lang="en-US" sz="1900" dirty="0"/>
          </a:p>
        </p:txBody>
      </p:sp>
      <p:sp>
        <p:nvSpPr>
          <p:cNvPr id="9" name="Text 4"/>
          <p:cNvSpPr/>
          <p:nvPr/>
        </p:nvSpPr>
        <p:spPr>
          <a:xfrm>
            <a:off x="1953339" y="3621286"/>
            <a:ext cx="6507004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450"/>
              </a:lnSpc>
            </a:pPr>
            <a:r>
              <a:rPr lang="ko-KR" altLang="en-US" sz="15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온도센서를 통하여서 실시간 </a:t>
            </a:r>
            <a:r>
              <a:rPr lang="ko-KR" altLang="en-US" sz="1500" dirty="0" err="1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아쿠아포닉스의</a:t>
            </a:r>
            <a:r>
              <a:rPr lang="ko-KR" altLang="en-US" sz="15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어항</a:t>
            </a:r>
            <a:r>
              <a:rPr lang="en-US" altLang="ko-KR" sz="15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,</a:t>
            </a:r>
            <a:r>
              <a:rPr lang="ko-KR" altLang="en-US" sz="15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화분 속 온도를 확인합니다</a:t>
            </a:r>
            <a:r>
              <a:rPr lang="en-US" altLang="ko-KR" sz="15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.</a:t>
            </a:r>
            <a:endParaRPr lang="en-US" altLang="ko-KR" sz="1500" dirty="0"/>
          </a:p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.</a:t>
            </a:r>
            <a:endParaRPr lang="en-US" sz="15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657" y="4566523"/>
            <a:ext cx="976670" cy="156281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953339" y="4761786"/>
            <a:ext cx="2441853" cy="305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ko-KR" altLang="en-US" sz="19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조명</a:t>
            </a:r>
            <a:endParaRPr lang="en-US" sz="1900" dirty="0"/>
          </a:p>
        </p:txBody>
      </p:sp>
      <p:sp>
        <p:nvSpPr>
          <p:cNvPr id="12" name="Text 6"/>
          <p:cNvSpPr/>
          <p:nvPr/>
        </p:nvSpPr>
        <p:spPr>
          <a:xfrm>
            <a:off x="1953339" y="5184100"/>
            <a:ext cx="6507004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ko-KR" altLang="en-US" sz="1500" dirty="0" err="1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아쿠아포닉스</a:t>
            </a:r>
            <a:r>
              <a:rPr lang="ko-KR" altLang="en-US" sz="15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어항</a:t>
            </a:r>
            <a:r>
              <a:rPr lang="en-US" altLang="ko-KR" sz="15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,</a:t>
            </a:r>
            <a:r>
              <a:rPr lang="ko-KR" altLang="en-US" sz="15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화분의 조명을 원격으로 </a:t>
            </a:r>
            <a:r>
              <a:rPr lang="en-US" altLang="ko-KR" sz="15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ON/OFF </a:t>
            </a:r>
            <a:r>
              <a:rPr lang="ko-KR" altLang="en-US" sz="15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제어한다</a:t>
            </a:r>
            <a:r>
              <a:rPr lang="en-US" altLang="ko-KR" sz="15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.</a:t>
            </a:r>
            <a:endParaRPr lang="en-US" sz="15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657" y="6129338"/>
            <a:ext cx="976670" cy="1562814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953339" y="6324600"/>
            <a:ext cx="2441853" cy="305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ko-KR" altLang="en-US" sz="19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환수</a:t>
            </a:r>
            <a:endParaRPr lang="en-US" sz="1900" dirty="0"/>
          </a:p>
        </p:txBody>
      </p:sp>
      <p:sp>
        <p:nvSpPr>
          <p:cNvPr id="15" name="Text 8"/>
          <p:cNvSpPr/>
          <p:nvPr/>
        </p:nvSpPr>
        <p:spPr>
          <a:xfrm>
            <a:off x="1953339" y="6746915"/>
            <a:ext cx="6507004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ko-KR" altLang="en-US" sz="1500" dirty="0" err="1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아쿠아포닉스의</a:t>
            </a:r>
            <a:r>
              <a:rPr lang="ko-KR" altLang="en-US" sz="15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어항부와 화분의 환수를 수동으로 </a:t>
            </a:r>
            <a:r>
              <a:rPr lang="ko-KR" altLang="en-US" sz="1500" dirty="0" err="1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제어하여준다</a:t>
            </a:r>
            <a:r>
              <a:rPr lang="en-US" altLang="ko-KR" sz="15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.</a:t>
            </a:r>
            <a:endParaRPr lang="en-US" sz="1500" dirty="0"/>
          </a:p>
        </p:txBody>
      </p:sp>
      <p:pic>
        <p:nvPicPr>
          <p:cNvPr id="16" name="그림 15" descr="텍스트, 스크린샷, 휴대 전화, 모바일 기기이(가) 표시된 사진&#10;&#10;자동 생성된 설명">
            <a:extLst>
              <a:ext uri="{FF2B5EF4-FFF2-40B4-BE49-F238E27FC236}">
                <a16:creationId xmlns:a16="http://schemas.microsoft.com/office/drawing/2014/main" id="{3068A149-4CC3-6732-7471-EE5D449E58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09761" y="-1361"/>
            <a:ext cx="5120640" cy="8213272"/>
          </a:xfrm>
          <a:prstGeom prst="rect">
            <a:avLst/>
          </a:prstGeom>
        </p:spPr>
      </p:pic>
      <p:sp>
        <p:nvSpPr>
          <p:cNvPr id="17" name="말풍선: 타원형 16">
            <a:extLst>
              <a:ext uri="{FF2B5EF4-FFF2-40B4-BE49-F238E27FC236}">
                <a16:creationId xmlns:a16="http://schemas.microsoft.com/office/drawing/2014/main" id="{BC226715-B900-0F7C-A986-5864DD7F3A41}"/>
              </a:ext>
            </a:extLst>
          </p:cNvPr>
          <p:cNvSpPr/>
          <p:nvPr/>
        </p:nvSpPr>
        <p:spPr>
          <a:xfrm flipH="1">
            <a:off x="9953118" y="2293448"/>
            <a:ext cx="562482" cy="542109"/>
          </a:xfrm>
          <a:prstGeom prst="wedgeEllipseCallou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말풍선: 타원형 17">
            <a:extLst>
              <a:ext uri="{FF2B5EF4-FFF2-40B4-BE49-F238E27FC236}">
                <a16:creationId xmlns:a16="http://schemas.microsoft.com/office/drawing/2014/main" id="{3BB4F501-7672-E9BE-60D6-FEA5866AF62E}"/>
              </a:ext>
            </a:extLst>
          </p:cNvPr>
          <p:cNvSpPr/>
          <p:nvPr/>
        </p:nvSpPr>
        <p:spPr>
          <a:xfrm flipH="1">
            <a:off x="12244626" y="2293448"/>
            <a:ext cx="562482" cy="542109"/>
          </a:xfrm>
          <a:prstGeom prst="wedgeEllipseCallou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말풍선: 타원형 18">
            <a:extLst>
              <a:ext uri="{FF2B5EF4-FFF2-40B4-BE49-F238E27FC236}">
                <a16:creationId xmlns:a16="http://schemas.microsoft.com/office/drawing/2014/main" id="{5783811D-BA2B-D809-430E-D8F305B40B1A}"/>
              </a:ext>
            </a:extLst>
          </p:cNvPr>
          <p:cNvSpPr/>
          <p:nvPr/>
        </p:nvSpPr>
        <p:spPr>
          <a:xfrm flipH="1">
            <a:off x="9953118" y="4686130"/>
            <a:ext cx="562482" cy="542109"/>
          </a:xfrm>
          <a:prstGeom prst="wedgeEllipseCallou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말풍선: 타원형 19">
            <a:extLst>
              <a:ext uri="{FF2B5EF4-FFF2-40B4-BE49-F238E27FC236}">
                <a16:creationId xmlns:a16="http://schemas.microsoft.com/office/drawing/2014/main" id="{806FE241-0EE4-3914-A107-3A494C501B03}"/>
              </a:ext>
            </a:extLst>
          </p:cNvPr>
          <p:cNvSpPr/>
          <p:nvPr/>
        </p:nvSpPr>
        <p:spPr>
          <a:xfrm flipH="1">
            <a:off x="12244626" y="4686130"/>
            <a:ext cx="562482" cy="542109"/>
          </a:xfrm>
          <a:prstGeom prst="wedgeEllipseCallou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232</Words>
  <Application>Microsoft Office PowerPoint</Application>
  <PresentationFormat>사용자 지정</PresentationFormat>
  <Paragraphs>56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Arial</vt:lpstr>
      <vt:lpstr>Gelasio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시영 박</cp:lastModifiedBy>
  <cp:revision>2</cp:revision>
  <dcterms:created xsi:type="dcterms:W3CDTF">2024-11-17T23:55:22Z</dcterms:created>
  <dcterms:modified xsi:type="dcterms:W3CDTF">2024-12-08T16:03:07Z</dcterms:modified>
</cp:coreProperties>
</file>