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3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7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0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20BE-2699-424A-A859-24B9301BDBB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48AC-0821-4548-BAB3-ED0E8B8CF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4286" y="116632"/>
            <a:ext cx="1391490" cy="982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sp>
        <p:nvSpPr>
          <p:cNvPr id="6" name="다이아몬드 5"/>
          <p:cNvSpPr/>
          <p:nvPr/>
        </p:nvSpPr>
        <p:spPr>
          <a:xfrm>
            <a:off x="4836846" y="2420888"/>
            <a:ext cx="1800200" cy="15121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강의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5459434" y="242681"/>
            <a:ext cx="1272287" cy="86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교수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7438911" y="116632"/>
            <a:ext cx="1056782" cy="632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endParaRPr lang="en-US" altLang="ko-KR" sz="1600" dirty="0" smtClean="0"/>
          </a:p>
        </p:txBody>
      </p:sp>
      <p:sp>
        <p:nvSpPr>
          <p:cNvPr id="36" name="타원 35"/>
          <p:cNvSpPr/>
          <p:nvPr/>
        </p:nvSpPr>
        <p:spPr>
          <a:xfrm>
            <a:off x="7439430" y="980728"/>
            <a:ext cx="105626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</a:t>
            </a:r>
            <a:endParaRPr lang="en-US" altLang="ko-KR" sz="1600" dirty="0" smtClean="0"/>
          </a:p>
        </p:txBody>
      </p:sp>
      <p:sp>
        <p:nvSpPr>
          <p:cNvPr id="37" name="타원 36"/>
          <p:cNvSpPr/>
          <p:nvPr/>
        </p:nvSpPr>
        <p:spPr>
          <a:xfrm>
            <a:off x="4206362" y="962691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206362" y="158689"/>
            <a:ext cx="979111" cy="59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주민번호</a:t>
            </a:r>
            <a:endParaRPr lang="en-US" altLang="ko-KR" sz="16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280810" y="3906334"/>
            <a:ext cx="1398598" cy="854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</a:t>
            </a:r>
            <a:endParaRPr lang="ko-KR" altLang="en-US" sz="1600" dirty="0"/>
          </a:p>
        </p:txBody>
      </p:sp>
      <p:sp>
        <p:nvSpPr>
          <p:cNvPr id="40" name="타원 39"/>
          <p:cNvSpPr/>
          <p:nvPr/>
        </p:nvSpPr>
        <p:spPr>
          <a:xfrm>
            <a:off x="3175652" y="5028670"/>
            <a:ext cx="88743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과목명</a:t>
            </a:r>
            <a:endParaRPr lang="en-US" altLang="ko-KR" sz="1600" dirty="0" smtClean="0"/>
          </a:p>
        </p:txBody>
      </p:sp>
      <p:sp>
        <p:nvSpPr>
          <p:cNvPr id="41" name="타원 40"/>
          <p:cNvSpPr/>
          <p:nvPr/>
        </p:nvSpPr>
        <p:spPr>
          <a:xfrm>
            <a:off x="3280810" y="5589240"/>
            <a:ext cx="89229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코드</a:t>
            </a:r>
            <a:endParaRPr lang="en-US" altLang="ko-KR" sz="1600" dirty="0" smtClean="0"/>
          </a:p>
        </p:txBody>
      </p:sp>
      <p:sp>
        <p:nvSpPr>
          <p:cNvPr id="42" name="타원 41"/>
          <p:cNvSpPr/>
          <p:nvPr/>
        </p:nvSpPr>
        <p:spPr>
          <a:xfrm>
            <a:off x="4188773" y="5028670"/>
            <a:ext cx="101429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교수</a:t>
            </a:r>
            <a:endParaRPr lang="en-US" altLang="ko-KR" sz="1600" dirty="0" smtClean="0"/>
          </a:p>
        </p:txBody>
      </p:sp>
      <p:sp>
        <p:nvSpPr>
          <p:cNvPr id="43" name="타원 42"/>
          <p:cNvSpPr/>
          <p:nvPr/>
        </p:nvSpPr>
        <p:spPr>
          <a:xfrm>
            <a:off x="4350896" y="5589240"/>
            <a:ext cx="852167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일정</a:t>
            </a:r>
            <a:endParaRPr lang="en-US" altLang="ko-KR" sz="1600" dirty="0" smtClean="0"/>
          </a:p>
        </p:txBody>
      </p:sp>
      <p:cxnSp>
        <p:nvCxnSpPr>
          <p:cNvPr id="45" name="직선 연결선 44"/>
          <p:cNvCxnSpPr>
            <a:stCxn id="34" idx="2"/>
            <a:endCxn id="6" idx="0"/>
          </p:cNvCxnSpPr>
          <p:nvPr/>
        </p:nvCxnSpPr>
        <p:spPr>
          <a:xfrm flipH="1">
            <a:off x="5736946" y="1110689"/>
            <a:ext cx="358632" cy="13101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연결선 46"/>
          <p:cNvCxnSpPr>
            <a:stCxn id="6" idx="2"/>
            <a:endCxn id="39" idx="0"/>
          </p:cNvCxnSpPr>
          <p:nvPr/>
        </p:nvCxnSpPr>
        <p:spPr>
          <a:xfrm flipH="1" flipV="1">
            <a:off x="3980109" y="3906334"/>
            <a:ext cx="1756837" cy="26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다이아몬드 49"/>
          <p:cNvSpPr/>
          <p:nvPr/>
        </p:nvSpPr>
        <p:spPr>
          <a:xfrm>
            <a:off x="1375452" y="2394166"/>
            <a:ext cx="1800200" cy="15121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수강</a:t>
            </a:r>
            <a:endParaRPr lang="ko-KR" altLang="en-US" sz="1600" dirty="0"/>
          </a:p>
        </p:txBody>
      </p:sp>
      <p:cxnSp>
        <p:nvCxnSpPr>
          <p:cNvPr id="52" name="직선 연결선 51"/>
          <p:cNvCxnSpPr>
            <a:stCxn id="4" idx="2"/>
            <a:endCxn id="50" idx="0"/>
          </p:cNvCxnSpPr>
          <p:nvPr/>
        </p:nvCxnSpPr>
        <p:spPr>
          <a:xfrm>
            <a:off x="1860031" y="1098854"/>
            <a:ext cx="415521" cy="12953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/>
          <p:cNvCxnSpPr>
            <a:stCxn id="50" idx="2"/>
            <a:endCxn id="39" idx="1"/>
          </p:cNvCxnSpPr>
          <p:nvPr/>
        </p:nvCxnSpPr>
        <p:spPr>
          <a:xfrm>
            <a:off x="2275552" y="3906334"/>
            <a:ext cx="1005258" cy="4274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845667" y="1098854"/>
            <a:ext cx="3032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232041" y="3352514"/>
            <a:ext cx="36580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097345" y="1268131"/>
            <a:ext cx="298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1303" y="4362271"/>
            <a:ext cx="3417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5327623" y="5023607"/>
            <a:ext cx="1068202" cy="4680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분</a:t>
            </a:r>
            <a:r>
              <a:rPr lang="ko-KR" altLang="en-US" sz="1600" dirty="0"/>
              <a:t>반</a:t>
            </a:r>
          </a:p>
        </p:txBody>
      </p:sp>
      <p:sp>
        <p:nvSpPr>
          <p:cNvPr id="68" name="타원 67"/>
          <p:cNvSpPr/>
          <p:nvPr/>
        </p:nvSpPr>
        <p:spPr>
          <a:xfrm>
            <a:off x="0" y="432683"/>
            <a:ext cx="1056782" cy="632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endParaRPr lang="en-US" altLang="ko-KR" sz="1600" dirty="0" smtClean="0"/>
          </a:p>
        </p:txBody>
      </p:sp>
      <p:sp>
        <p:nvSpPr>
          <p:cNvPr id="69" name="타원 68"/>
          <p:cNvSpPr/>
          <p:nvPr/>
        </p:nvSpPr>
        <p:spPr>
          <a:xfrm>
            <a:off x="519" y="1296779"/>
            <a:ext cx="105626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</a:t>
            </a:r>
            <a:endParaRPr lang="en-US" altLang="ko-KR" sz="1600" dirty="0" smtClean="0"/>
          </a:p>
        </p:txBody>
      </p:sp>
      <p:sp>
        <p:nvSpPr>
          <p:cNvPr id="70" name="타원 69"/>
          <p:cNvSpPr/>
          <p:nvPr/>
        </p:nvSpPr>
        <p:spPr>
          <a:xfrm>
            <a:off x="2791254" y="836083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</p:txBody>
      </p:sp>
      <p:sp>
        <p:nvSpPr>
          <p:cNvPr id="71" name="타원 70"/>
          <p:cNvSpPr/>
          <p:nvPr/>
        </p:nvSpPr>
        <p:spPr>
          <a:xfrm>
            <a:off x="2739774" y="137660"/>
            <a:ext cx="979111" cy="59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주민번호</a:t>
            </a:r>
            <a:endParaRPr lang="en-US" altLang="ko-KR" sz="1600" dirty="0" smtClean="0"/>
          </a:p>
        </p:txBody>
      </p:sp>
      <p:sp>
        <p:nvSpPr>
          <p:cNvPr id="72" name="타원 71"/>
          <p:cNvSpPr/>
          <p:nvPr/>
        </p:nvSpPr>
        <p:spPr>
          <a:xfrm>
            <a:off x="2791254" y="1412776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학</a:t>
            </a:r>
            <a:r>
              <a:rPr lang="ko-KR" altLang="en-US" sz="1600" u="sng" dirty="0"/>
              <a:t>번</a:t>
            </a:r>
            <a:endParaRPr lang="en-US" altLang="ko-KR" sz="1600" u="sng" dirty="0" smtClean="0"/>
          </a:p>
        </p:txBody>
      </p:sp>
      <p:sp>
        <p:nvSpPr>
          <p:cNvPr id="73" name="타원 72"/>
          <p:cNvSpPr/>
          <p:nvPr/>
        </p:nvSpPr>
        <p:spPr>
          <a:xfrm>
            <a:off x="4206362" y="1544937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교수번호</a:t>
            </a:r>
            <a:endParaRPr lang="en-US" altLang="ko-KR" sz="1600" u="sng" dirty="0" smtClean="0"/>
          </a:p>
        </p:txBody>
      </p:sp>
      <p:sp>
        <p:nvSpPr>
          <p:cNvPr id="75" name="타원 74"/>
          <p:cNvSpPr/>
          <p:nvPr/>
        </p:nvSpPr>
        <p:spPr>
          <a:xfrm>
            <a:off x="1997312" y="5039077"/>
            <a:ext cx="1028722" cy="437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과목번호</a:t>
            </a:r>
            <a:endParaRPr lang="ko-KR" altLang="en-US" u="sng" dirty="0"/>
          </a:p>
        </p:txBody>
      </p:sp>
      <p:sp>
        <p:nvSpPr>
          <p:cNvPr id="76" name="타원 75"/>
          <p:cNvSpPr/>
          <p:nvPr/>
        </p:nvSpPr>
        <p:spPr>
          <a:xfrm>
            <a:off x="179512" y="2883385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179512" y="3429000"/>
            <a:ext cx="984774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과목번호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79512" y="2341853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수강번호</a:t>
            </a:r>
            <a:endParaRPr lang="ko-KR" altLang="en-US" u="sng" dirty="0"/>
          </a:p>
        </p:txBody>
      </p:sp>
      <p:sp>
        <p:nvSpPr>
          <p:cNvPr id="81" name="타원 80"/>
          <p:cNvSpPr/>
          <p:nvPr/>
        </p:nvSpPr>
        <p:spPr>
          <a:xfrm>
            <a:off x="211034" y="4043347"/>
            <a:ext cx="984774" cy="5807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982787" y="2946963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교수번호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6982787" y="3492578"/>
            <a:ext cx="984774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과목번호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6982787" y="2405431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강의번호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0779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4286" y="116632"/>
            <a:ext cx="1391490" cy="982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sp>
        <p:nvSpPr>
          <p:cNvPr id="6" name="다이아몬드 5"/>
          <p:cNvSpPr/>
          <p:nvPr/>
        </p:nvSpPr>
        <p:spPr>
          <a:xfrm>
            <a:off x="4836846" y="2420888"/>
            <a:ext cx="1800200" cy="15121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강의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5459434" y="242681"/>
            <a:ext cx="1272287" cy="86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교수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7438911" y="116632"/>
            <a:ext cx="1056782" cy="632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endParaRPr lang="en-US" altLang="ko-KR" sz="1600" dirty="0" smtClean="0"/>
          </a:p>
        </p:txBody>
      </p:sp>
      <p:sp>
        <p:nvSpPr>
          <p:cNvPr id="36" name="타원 35"/>
          <p:cNvSpPr/>
          <p:nvPr/>
        </p:nvSpPr>
        <p:spPr>
          <a:xfrm>
            <a:off x="7439430" y="980728"/>
            <a:ext cx="105626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</a:t>
            </a:r>
            <a:endParaRPr lang="en-US" altLang="ko-KR" sz="1600" dirty="0" smtClean="0"/>
          </a:p>
        </p:txBody>
      </p:sp>
      <p:sp>
        <p:nvSpPr>
          <p:cNvPr id="37" name="타원 36"/>
          <p:cNvSpPr/>
          <p:nvPr/>
        </p:nvSpPr>
        <p:spPr>
          <a:xfrm>
            <a:off x="4206362" y="962691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206362" y="158689"/>
            <a:ext cx="979111" cy="59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주민번호</a:t>
            </a:r>
            <a:endParaRPr lang="en-US" altLang="ko-KR" sz="16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280810" y="3906334"/>
            <a:ext cx="1398598" cy="854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</a:t>
            </a:r>
            <a:endParaRPr lang="ko-KR" altLang="en-US" sz="1600" dirty="0"/>
          </a:p>
        </p:txBody>
      </p:sp>
      <p:sp>
        <p:nvSpPr>
          <p:cNvPr id="40" name="타원 39"/>
          <p:cNvSpPr/>
          <p:nvPr/>
        </p:nvSpPr>
        <p:spPr>
          <a:xfrm>
            <a:off x="3175652" y="5028670"/>
            <a:ext cx="88743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과목명</a:t>
            </a:r>
            <a:endParaRPr lang="en-US" altLang="ko-KR" sz="1600" dirty="0" smtClean="0"/>
          </a:p>
        </p:txBody>
      </p:sp>
      <p:sp>
        <p:nvSpPr>
          <p:cNvPr id="41" name="타원 40"/>
          <p:cNvSpPr/>
          <p:nvPr/>
        </p:nvSpPr>
        <p:spPr>
          <a:xfrm>
            <a:off x="3280810" y="5589240"/>
            <a:ext cx="89229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코드</a:t>
            </a:r>
            <a:endParaRPr lang="en-US" altLang="ko-KR" sz="1600" dirty="0" smtClean="0"/>
          </a:p>
        </p:txBody>
      </p:sp>
      <p:sp>
        <p:nvSpPr>
          <p:cNvPr id="42" name="타원 41"/>
          <p:cNvSpPr/>
          <p:nvPr/>
        </p:nvSpPr>
        <p:spPr>
          <a:xfrm>
            <a:off x="4188773" y="5028670"/>
            <a:ext cx="101429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교수</a:t>
            </a:r>
            <a:endParaRPr lang="en-US" altLang="ko-KR" sz="1600" dirty="0" smtClean="0"/>
          </a:p>
        </p:txBody>
      </p:sp>
      <p:sp>
        <p:nvSpPr>
          <p:cNvPr id="43" name="타원 42"/>
          <p:cNvSpPr/>
          <p:nvPr/>
        </p:nvSpPr>
        <p:spPr>
          <a:xfrm>
            <a:off x="4350896" y="5589240"/>
            <a:ext cx="852167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일정</a:t>
            </a:r>
            <a:endParaRPr lang="en-US" altLang="ko-KR" sz="1600" dirty="0" smtClean="0"/>
          </a:p>
        </p:txBody>
      </p:sp>
      <p:cxnSp>
        <p:nvCxnSpPr>
          <p:cNvPr id="45" name="직선 연결선 44"/>
          <p:cNvCxnSpPr>
            <a:stCxn id="34" idx="2"/>
            <a:endCxn id="6" idx="0"/>
          </p:cNvCxnSpPr>
          <p:nvPr/>
        </p:nvCxnSpPr>
        <p:spPr>
          <a:xfrm flipH="1">
            <a:off x="5736946" y="1110689"/>
            <a:ext cx="358632" cy="13101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연결선 46"/>
          <p:cNvCxnSpPr>
            <a:stCxn id="6" idx="2"/>
            <a:endCxn id="39" idx="0"/>
          </p:cNvCxnSpPr>
          <p:nvPr/>
        </p:nvCxnSpPr>
        <p:spPr>
          <a:xfrm flipH="1" flipV="1">
            <a:off x="3980109" y="3906334"/>
            <a:ext cx="1756837" cy="26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다이아몬드 49"/>
          <p:cNvSpPr/>
          <p:nvPr/>
        </p:nvSpPr>
        <p:spPr>
          <a:xfrm>
            <a:off x="1375452" y="2394166"/>
            <a:ext cx="1800200" cy="15121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수강</a:t>
            </a:r>
            <a:endParaRPr lang="ko-KR" altLang="en-US" sz="1600" dirty="0"/>
          </a:p>
        </p:txBody>
      </p:sp>
      <p:cxnSp>
        <p:nvCxnSpPr>
          <p:cNvPr id="52" name="직선 연결선 51"/>
          <p:cNvCxnSpPr>
            <a:stCxn id="4" idx="2"/>
            <a:endCxn id="50" idx="0"/>
          </p:cNvCxnSpPr>
          <p:nvPr/>
        </p:nvCxnSpPr>
        <p:spPr>
          <a:xfrm>
            <a:off x="1860031" y="1098854"/>
            <a:ext cx="415521" cy="12953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/>
          <p:cNvCxnSpPr>
            <a:stCxn id="50" idx="2"/>
            <a:endCxn id="39" idx="1"/>
          </p:cNvCxnSpPr>
          <p:nvPr/>
        </p:nvCxnSpPr>
        <p:spPr>
          <a:xfrm>
            <a:off x="2275552" y="3906334"/>
            <a:ext cx="1005258" cy="4274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845667" y="1098854"/>
            <a:ext cx="3032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232041" y="3352514"/>
            <a:ext cx="36580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097345" y="1268131"/>
            <a:ext cx="298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1303" y="4362271"/>
            <a:ext cx="3417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5327623" y="5023607"/>
            <a:ext cx="1068202" cy="4680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분</a:t>
            </a:r>
            <a:r>
              <a:rPr lang="ko-KR" altLang="en-US" sz="1600" dirty="0"/>
              <a:t>반</a:t>
            </a:r>
          </a:p>
        </p:txBody>
      </p:sp>
      <p:sp>
        <p:nvSpPr>
          <p:cNvPr id="68" name="타원 67"/>
          <p:cNvSpPr/>
          <p:nvPr/>
        </p:nvSpPr>
        <p:spPr>
          <a:xfrm>
            <a:off x="0" y="432683"/>
            <a:ext cx="1056782" cy="632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endParaRPr lang="en-US" altLang="ko-KR" sz="1600" dirty="0" smtClean="0"/>
          </a:p>
        </p:txBody>
      </p:sp>
      <p:sp>
        <p:nvSpPr>
          <p:cNvPr id="69" name="타원 68"/>
          <p:cNvSpPr/>
          <p:nvPr/>
        </p:nvSpPr>
        <p:spPr>
          <a:xfrm>
            <a:off x="519" y="1296779"/>
            <a:ext cx="105626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</a:t>
            </a:r>
            <a:endParaRPr lang="en-US" altLang="ko-KR" sz="1600" dirty="0" smtClean="0"/>
          </a:p>
        </p:txBody>
      </p:sp>
      <p:sp>
        <p:nvSpPr>
          <p:cNvPr id="70" name="타원 69"/>
          <p:cNvSpPr/>
          <p:nvPr/>
        </p:nvSpPr>
        <p:spPr>
          <a:xfrm>
            <a:off x="2791254" y="836083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</p:txBody>
      </p:sp>
      <p:sp>
        <p:nvSpPr>
          <p:cNvPr id="71" name="타원 70"/>
          <p:cNvSpPr/>
          <p:nvPr/>
        </p:nvSpPr>
        <p:spPr>
          <a:xfrm>
            <a:off x="2739774" y="137660"/>
            <a:ext cx="979111" cy="59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주민번호</a:t>
            </a:r>
            <a:endParaRPr lang="en-US" altLang="ko-KR" sz="1600" dirty="0" smtClean="0"/>
          </a:p>
        </p:txBody>
      </p:sp>
      <p:sp>
        <p:nvSpPr>
          <p:cNvPr id="72" name="타원 71"/>
          <p:cNvSpPr/>
          <p:nvPr/>
        </p:nvSpPr>
        <p:spPr>
          <a:xfrm>
            <a:off x="2791254" y="1412776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학</a:t>
            </a:r>
            <a:r>
              <a:rPr lang="ko-KR" altLang="en-US" sz="1600" u="sng" dirty="0"/>
              <a:t>번</a:t>
            </a:r>
            <a:endParaRPr lang="en-US" altLang="ko-KR" sz="1600" u="sng" dirty="0" smtClean="0"/>
          </a:p>
        </p:txBody>
      </p:sp>
      <p:sp>
        <p:nvSpPr>
          <p:cNvPr id="73" name="타원 72"/>
          <p:cNvSpPr/>
          <p:nvPr/>
        </p:nvSpPr>
        <p:spPr>
          <a:xfrm>
            <a:off x="4206362" y="1544937"/>
            <a:ext cx="97911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교수번호</a:t>
            </a:r>
            <a:endParaRPr lang="en-US" altLang="ko-KR" sz="1600" u="sng" dirty="0" smtClean="0"/>
          </a:p>
        </p:txBody>
      </p:sp>
      <p:sp>
        <p:nvSpPr>
          <p:cNvPr id="75" name="타원 74"/>
          <p:cNvSpPr/>
          <p:nvPr/>
        </p:nvSpPr>
        <p:spPr>
          <a:xfrm>
            <a:off x="1997312" y="5039077"/>
            <a:ext cx="1028722" cy="437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과목번호</a:t>
            </a:r>
            <a:endParaRPr lang="ko-KR" altLang="en-US" u="sng" dirty="0"/>
          </a:p>
        </p:txBody>
      </p:sp>
      <p:sp>
        <p:nvSpPr>
          <p:cNvPr id="76" name="타원 75"/>
          <p:cNvSpPr/>
          <p:nvPr/>
        </p:nvSpPr>
        <p:spPr>
          <a:xfrm>
            <a:off x="179512" y="2883385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179512" y="3429000"/>
            <a:ext cx="984774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과목번호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91321" y="2371531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수강번호</a:t>
            </a:r>
            <a:endParaRPr lang="ko-KR" altLang="en-US" u="sng" dirty="0"/>
          </a:p>
        </p:txBody>
      </p:sp>
      <p:sp>
        <p:nvSpPr>
          <p:cNvPr id="81" name="타원 80"/>
          <p:cNvSpPr/>
          <p:nvPr/>
        </p:nvSpPr>
        <p:spPr>
          <a:xfrm>
            <a:off x="211034" y="4043347"/>
            <a:ext cx="984774" cy="5807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747440" y="4992666"/>
            <a:ext cx="984774" cy="4680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62</Words>
  <Application>Microsoft Office PowerPoint</Application>
  <PresentationFormat>화면 슬라이드 쇼(4:3)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</cp:revision>
  <dcterms:created xsi:type="dcterms:W3CDTF">2021-11-22T00:40:48Z</dcterms:created>
  <dcterms:modified xsi:type="dcterms:W3CDTF">2021-11-22T08:24:39Z</dcterms:modified>
</cp:coreProperties>
</file>