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3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9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6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4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2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4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AF41A-57F8-4D82-9316-07F7B6A1DE6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220A-D6DD-4A9E-9AC8-629C94ED6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3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709050"/>
            <a:ext cx="1224136" cy="1080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fruit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78060" y="132986"/>
            <a:ext cx="1368152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과일명</a:t>
            </a:r>
            <a:endParaRPr lang="ko-KR" altLang="en-US" u="sng" dirty="0"/>
          </a:p>
        </p:txBody>
      </p:sp>
      <p:sp>
        <p:nvSpPr>
          <p:cNvPr id="6" name="타원 5"/>
          <p:cNvSpPr/>
          <p:nvPr/>
        </p:nvSpPr>
        <p:spPr>
          <a:xfrm>
            <a:off x="278060" y="872716"/>
            <a:ext cx="1368152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8060" y="1664804"/>
            <a:ext cx="1368152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78060" y="2456892"/>
            <a:ext cx="1368152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79712" y="4725144"/>
            <a:ext cx="1224136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납품가게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store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67544" y="6150942"/>
            <a:ext cx="1368152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가게명</a:t>
            </a:r>
            <a:endParaRPr lang="ko-KR" altLang="en-US" u="sng" dirty="0"/>
          </a:p>
        </p:txBody>
      </p:sp>
      <p:sp>
        <p:nvSpPr>
          <p:cNvPr id="11" name="타원 10"/>
          <p:cNvSpPr/>
          <p:nvPr/>
        </p:nvSpPr>
        <p:spPr>
          <a:xfrm>
            <a:off x="2007048" y="6150942"/>
            <a:ext cx="1368152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12" name="다이아몬드 11"/>
          <p:cNvSpPr/>
          <p:nvPr/>
        </p:nvSpPr>
        <p:spPr>
          <a:xfrm>
            <a:off x="1691680" y="3009363"/>
            <a:ext cx="1800200" cy="1152128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buy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78060" y="3292319"/>
            <a:ext cx="1368152" cy="5760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78060" y="3933056"/>
            <a:ext cx="1368152" cy="5760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과일명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8060" y="4658514"/>
            <a:ext cx="1368152" cy="5760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203848" y="3933056"/>
            <a:ext cx="1368152" cy="5760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날짜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375200" y="4661735"/>
            <a:ext cx="1368152" cy="5760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단위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4" idx="2"/>
            <a:endCxn id="12" idx="0"/>
          </p:cNvCxnSpPr>
          <p:nvPr/>
        </p:nvCxnSpPr>
        <p:spPr>
          <a:xfrm>
            <a:off x="2591780" y="1789170"/>
            <a:ext cx="0" cy="122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  <a:endCxn id="9" idx="0"/>
          </p:cNvCxnSpPr>
          <p:nvPr/>
        </p:nvCxnSpPr>
        <p:spPr>
          <a:xfrm>
            <a:off x="2591780" y="4161491"/>
            <a:ext cx="0" cy="56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380312" y="703713"/>
            <a:ext cx="1224136" cy="1080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소비자</a:t>
            </a:r>
            <a:endParaRPr lang="ko-KR" altLang="en-US" dirty="0"/>
          </a:p>
        </p:txBody>
      </p:sp>
      <p:sp>
        <p:nvSpPr>
          <p:cNvPr id="26" name="다이아몬드 25"/>
          <p:cNvSpPr/>
          <p:nvPr/>
        </p:nvSpPr>
        <p:spPr>
          <a:xfrm>
            <a:off x="4211960" y="483201"/>
            <a:ext cx="1952884" cy="153181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sell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4" idx="3"/>
            <a:endCxn id="26" idx="1"/>
          </p:cNvCxnSpPr>
          <p:nvPr/>
        </p:nvCxnSpPr>
        <p:spPr>
          <a:xfrm>
            <a:off x="3203848" y="124911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  <a:endCxn id="24" idx="1"/>
          </p:cNvCxnSpPr>
          <p:nvPr/>
        </p:nvCxnSpPr>
        <p:spPr>
          <a:xfrm flipV="1">
            <a:off x="6164844" y="1243773"/>
            <a:ext cx="1215468" cy="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887924" y="2111234"/>
            <a:ext cx="1368152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구매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번호</a:t>
            </a:r>
            <a:endParaRPr lang="ko-KR" altLang="en-US" u="sng" dirty="0"/>
          </a:p>
        </p:txBody>
      </p:sp>
      <p:sp>
        <p:nvSpPr>
          <p:cNvPr id="32" name="타원 31"/>
          <p:cNvSpPr/>
          <p:nvPr/>
        </p:nvSpPr>
        <p:spPr>
          <a:xfrm>
            <a:off x="5480768" y="2045263"/>
            <a:ext cx="1368152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과일명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496235" y="2744924"/>
            <a:ext cx="1368152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구매</a:t>
            </a:r>
            <a:r>
              <a:rPr lang="ko-KR" altLang="en-US" dirty="0" err="1"/>
              <a:t>량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511702" y="3429000"/>
            <a:ext cx="1368152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533873" y="4149080"/>
            <a:ext cx="1368152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5511839" y="4946546"/>
            <a:ext cx="1368152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구매일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539917" y="5574878"/>
            <a:ext cx="1368152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3527884" y="3140968"/>
            <a:ext cx="1368152" cy="5760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10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33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4</cp:revision>
  <dcterms:created xsi:type="dcterms:W3CDTF">2021-11-24T02:51:12Z</dcterms:created>
  <dcterms:modified xsi:type="dcterms:W3CDTF">2021-11-24T05:11:20Z</dcterms:modified>
</cp:coreProperties>
</file>