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5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9E778-72CD-4160-BC42-1ECDDCB98F91}" type="datetimeFigureOut">
              <a:rPr lang="ko-KR" altLang="en-US" smtClean="0"/>
              <a:t>2016-09-25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8A12E-B4A8-4C40-963E-2F15AFFCE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37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8A12E-B4A8-4C40-963E-2F15AFFCED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6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DCF-0415-43BD-AAC3-B9CE1D4674AE}" type="datetimeFigureOut">
              <a:rPr lang="ko-KR" altLang="en-US" smtClean="0"/>
              <a:t>2016-09-25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4620-311F-4AB9-8F59-160F7F88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DCF-0415-43BD-AAC3-B9CE1D4674AE}" type="datetimeFigureOut">
              <a:rPr lang="ko-KR" altLang="en-US" smtClean="0"/>
              <a:t>2016-09-25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4620-311F-4AB9-8F59-160F7F88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29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DCF-0415-43BD-AAC3-B9CE1D4674AE}" type="datetimeFigureOut">
              <a:rPr lang="ko-KR" altLang="en-US" smtClean="0"/>
              <a:t>2016-09-25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4620-311F-4AB9-8F59-160F7F88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4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DCF-0415-43BD-AAC3-B9CE1D4674AE}" type="datetimeFigureOut">
              <a:rPr lang="ko-KR" altLang="en-US" smtClean="0"/>
              <a:t>2016-09-25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4620-311F-4AB9-8F59-160F7F88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2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DCF-0415-43BD-AAC3-B9CE1D4674AE}" type="datetimeFigureOut">
              <a:rPr lang="ko-KR" altLang="en-US" smtClean="0"/>
              <a:t>2016-09-25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4620-311F-4AB9-8F59-160F7F88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3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DCF-0415-43BD-AAC3-B9CE1D4674AE}" type="datetimeFigureOut">
              <a:rPr lang="ko-KR" altLang="en-US" smtClean="0"/>
              <a:t>2016-09-25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4620-311F-4AB9-8F59-160F7F88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94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DCF-0415-43BD-AAC3-B9CE1D4674AE}" type="datetimeFigureOut">
              <a:rPr lang="ko-KR" altLang="en-US" smtClean="0"/>
              <a:t>2016-09-25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4620-311F-4AB9-8F59-160F7F88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7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DCF-0415-43BD-AAC3-B9CE1D4674AE}" type="datetimeFigureOut">
              <a:rPr lang="ko-KR" altLang="en-US" smtClean="0"/>
              <a:t>2016-09-25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4620-311F-4AB9-8F59-160F7F88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8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DCF-0415-43BD-AAC3-B9CE1D4674AE}" type="datetimeFigureOut">
              <a:rPr lang="ko-KR" altLang="en-US" smtClean="0"/>
              <a:t>2016-09-25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4620-311F-4AB9-8F59-160F7F88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7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DCF-0415-43BD-AAC3-B9CE1D4674AE}" type="datetimeFigureOut">
              <a:rPr lang="ko-KR" altLang="en-US" smtClean="0"/>
              <a:t>2016-09-25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4620-311F-4AB9-8F59-160F7F88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3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DCF-0415-43BD-AAC3-B9CE1D4674AE}" type="datetimeFigureOut">
              <a:rPr lang="ko-KR" altLang="en-US" smtClean="0"/>
              <a:t>2016-09-25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4620-311F-4AB9-8F59-160F7F88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4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06DCF-0415-43BD-AAC3-B9CE1D4674AE}" type="datetimeFigureOut">
              <a:rPr lang="ko-KR" altLang="en-US" smtClean="0"/>
              <a:t>2016-09-25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14620-311F-4AB9-8F59-160F7F887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6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6603" y="764704"/>
            <a:ext cx="5374035" cy="4764845"/>
            <a:chOff x="76603" y="764704"/>
            <a:chExt cx="5374035" cy="4764845"/>
          </a:xfrm>
        </p:grpSpPr>
        <p:pic>
          <p:nvPicPr>
            <p:cNvPr id="10" name="Picture 2" descr="C:\Users\윤선희\AppData\Local\Microsoft\Windows\INetCache\IE\8VQ61Q4R\1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03" y="764704"/>
              <a:ext cx="5374035" cy="4764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1282548" y="1818768"/>
              <a:ext cx="2850905" cy="22974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536139" y="5068840"/>
              <a:ext cx="1821217" cy="14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484349" y="3265552"/>
            <a:ext cx="2520280" cy="2042365"/>
            <a:chOff x="1063624" y="261938"/>
            <a:chExt cx="5524499" cy="4876800"/>
          </a:xfrm>
        </p:grpSpPr>
        <p:pic>
          <p:nvPicPr>
            <p:cNvPr id="1026" name="Picture 2" descr="C:\Users\윤선희\AppData\Local\Microsoft\Windows\INetCache\IE\8VQ61Q4R\1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4" y="261938"/>
              <a:ext cx="5524499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2303335" y="1340768"/>
              <a:ext cx="2930726" cy="2351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92024" y="4667204"/>
              <a:ext cx="1872208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9" name="Picture 5" descr="C:\Users\윤선희\Downloads\Screenshot_2016-09-22-19-28-0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" t="20477" r="4408" b="53507"/>
          <a:stretch/>
        </p:blipFill>
        <p:spPr bwMode="auto">
          <a:xfrm>
            <a:off x="1316944" y="1818768"/>
            <a:ext cx="2816509" cy="141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윤선희\Downloads\Screenshot_2016-09-25-09-54-37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6" t="6779" r="5004" b="67600"/>
          <a:stretch/>
        </p:blipFill>
        <p:spPr bwMode="auto">
          <a:xfrm>
            <a:off x="4484349" y="1187391"/>
            <a:ext cx="2520280" cy="126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윤선희\Downloads\Screenshot_2016-09-25-09-48-00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" t="20625" r="3811" b="53563"/>
          <a:stretch/>
        </p:blipFill>
        <p:spPr bwMode="auto">
          <a:xfrm>
            <a:off x="5141489" y="3631751"/>
            <a:ext cx="1317515" cy="6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윤선희\Downloads\Screenshot_2016-09-25-09-51-22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" t="20625" r="4438" b="53265"/>
          <a:stretch/>
        </p:blipFill>
        <p:spPr bwMode="auto">
          <a:xfrm>
            <a:off x="7004629" y="3578546"/>
            <a:ext cx="1272771" cy="6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D:\phonegap\practice\TshirtsDesign\Screenshot_2016-09-24-16-35-09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" t="20688" r="4676" b="53235"/>
          <a:stretch/>
        </p:blipFill>
        <p:spPr bwMode="auto">
          <a:xfrm>
            <a:off x="5147722" y="2096896"/>
            <a:ext cx="2063246" cy="116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51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</Words>
  <Application>Microsoft Office PowerPoint</Application>
  <PresentationFormat>화면 슬라이드 쇼(4:3)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윤선희</dc:creator>
  <cp:lastModifiedBy>윤선희</cp:lastModifiedBy>
  <cp:revision>4</cp:revision>
  <dcterms:created xsi:type="dcterms:W3CDTF">2016-09-25T00:25:42Z</dcterms:created>
  <dcterms:modified xsi:type="dcterms:W3CDTF">2016-09-25T01:11:23Z</dcterms:modified>
</cp:coreProperties>
</file>