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규 박" userId="99ce0a72aaeea6b1" providerId="LiveId" clId="{87C722B8-2704-47EF-A251-903FAC7524E5}"/>
    <pc:docChg chg="modSld sldOrd">
      <pc:chgData name="승규 박" userId="99ce0a72aaeea6b1" providerId="LiveId" clId="{87C722B8-2704-47EF-A251-903FAC7524E5}" dt="2024-06-05T03:24:09.993" v="1"/>
      <pc:docMkLst>
        <pc:docMk/>
      </pc:docMkLst>
      <pc:sldChg chg="ord">
        <pc:chgData name="승규 박" userId="99ce0a72aaeea6b1" providerId="LiveId" clId="{87C722B8-2704-47EF-A251-903FAC7524E5}" dt="2024-06-05T03:24:09.993" v="1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3.png"/><Relationship Id="rId5" Type="http://schemas.openxmlformats.org/officeDocument/2006/relationships/image" Target="../media/image11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4" Type="http://schemas.openxmlformats.org/officeDocument/2006/relationships/image" Target="../media/image10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12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9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11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image" Target="../media/image51.png"/><Relationship Id="rId2" Type="http://schemas.openxmlformats.org/officeDocument/2006/relationships/image" Target="../media/image9.png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5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image" Target="../media/image12.png"/><Relationship Id="rId15" Type="http://schemas.openxmlformats.org/officeDocument/2006/relationships/image" Target="../media/image59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4.png"/><Relationship Id="rId19" Type="http://schemas.openxmlformats.org/officeDocument/2006/relationships/image" Target="../media/image48.png"/><Relationship Id="rId31" Type="http://schemas.openxmlformats.org/officeDocument/2006/relationships/image" Target="../media/image74.png"/><Relationship Id="rId4" Type="http://schemas.openxmlformats.org/officeDocument/2006/relationships/image" Target="../media/image11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8" Type="http://schemas.openxmlformats.org/officeDocument/2006/relationships/image" Target="../media/image52.png"/><Relationship Id="rId3" Type="http://schemas.openxmlformats.org/officeDocument/2006/relationships/image" Target="../media/image10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10.png"/><Relationship Id="rId21" Type="http://schemas.openxmlformats.org/officeDocument/2006/relationships/image" Target="../media/image97.png"/><Relationship Id="rId7" Type="http://schemas.openxmlformats.org/officeDocument/2006/relationships/image" Target="../media/image41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9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24" Type="http://schemas.openxmlformats.org/officeDocument/2006/relationships/image" Target="../media/image100.png"/><Relationship Id="rId5" Type="http://schemas.openxmlformats.org/officeDocument/2006/relationships/image" Target="../media/image12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55.png"/><Relationship Id="rId19" Type="http://schemas.openxmlformats.org/officeDocument/2006/relationships/image" Target="../media/image95.png"/><Relationship Id="rId4" Type="http://schemas.openxmlformats.org/officeDocument/2006/relationships/image" Target="../media/image11.png"/><Relationship Id="rId9" Type="http://schemas.openxmlformats.org/officeDocument/2006/relationships/image" Target="../media/image87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10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7" Type="http://schemas.openxmlformats.org/officeDocument/2006/relationships/image" Target="../media/image41.png"/><Relationship Id="rId12" Type="http://schemas.openxmlformats.org/officeDocument/2006/relationships/image" Target="../media/image88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2" Type="http://schemas.openxmlformats.org/officeDocument/2006/relationships/image" Target="../media/image9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12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55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11.png"/><Relationship Id="rId9" Type="http://schemas.openxmlformats.org/officeDocument/2006/relationships/image" Target="../media/image105.png"/><Relationship Id="rId14" Type="http://schemas.openxmlformats.org/officeDocument/2006/relationships/image" Target="../media/image90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8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9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0.png"/><Relationship Id="rId21" Type="http://schemas.openxmlformats.org/officeDocument/2006/relationships/image" Target="../media/image133.png"/><Relationship Id="rId7" Type="http://schemas.openxmlformats.org/officeDocument/2006/relationships/image" Target="../media/image41.png"/><Relationship Id="rId12" Type="http://schemas.openxmlformats.org/officeDocument/2006/relationships/image" Target="../media/image88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9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5" Type="http://schemas.openxmlformats.org/officeDocument/2006/relationships/image" Target="../media/image12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55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.png"/><Relationship Id="rId9" Type="http://schemas.openxmlformats.org/officeDocument/2006/relationships/image" Target="../media/image126.png"/><Relationship Id="rId14" Type="http://schemas.openxmlformats.org/officeDocument/2006/relationships/image" Target="../media/image90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89.png"/><Relationship Id="rId18" Type="http://schemas.openxmlformats.org/officeDocument/2006/relationships/image" Target="../media/image149.png"/><Relationship Id="rId26" Type="http://schemas.openxmlformats.org/officeDocument/2006/relationships/image" Target="../media/image156.png"/><Relationship Id="rId3" Type="http://schemas.openxmlformats.org/officeDocument/2006/relationships/image" Target="../media/image10.png"/><Relationship Id="rId21" Type="http://schemas.openxmlformats.org/officeDocument/2006/relationships/image" Target="../media/image151.png"/><Relationship Id="rId7" Type="http://schemas.openxmlformats.org/officeDocument/2006/relationships/image" Target="../media/image41.png"/><Relationship Id="rId12" Type="http://schemas.openxmlformats.org/officeDocument/2006/relationships/image" Target="../media/image88.png"/><Relationship Id="rId17" Type="http://schemas.openxmlformats.org/officeDocument/2006/relationships/image" Target="../media/image148.png"/><Relationship Id="rId25" Type="http://schemas.openxmlformats.org/officeDocument/2006/relationships/image" Target="../media/image155.png"/><Relationship Id="rId2" Type="http://schemas.openxmlformats.org/officeDocument/2006/relationships/image" Target="../media/image9.png"/><Relationship Id="rId16" Type="http://schemas.openxmlformats.org/officeDocument/2006/relationships/image" Target="../media/image147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6.png"/><Relationship Id="rId24" Type="http://schemas.openxmlformats.org/officeDocument/2006/relationships/image" Target="../media/image154.png"/><Relationship Id="rId5" Type="http://schemas.openxmlformats.org/officeDocument/2006/relationships/image" Target="../media/image12.png"/><Relationship Id="rId15" Type="http://schemas.openxmlformats.org/officeDocument/2006/relationships/image" Target="../media/image146.png"/><Relationship Id="rId23" Type="http://schemas.openxmlformats.org/officeDocument/2006/relationships/image" Target="../media/image153.png"/><Relationship Id="rId10" Type="http://schemas.openxmlformats.org/officeDocument/2006/relationships/image" Target="../media/image55.png"/><Relationship Id="rId19" Type="http://schemas.openxmlformats.org/officeDocument/2006/relationships/image" Target="../media/image150.png"/><Relationship Id="rId4" Type="http://schemas.openxmlformats.org/officeDocument/2006/relationships/image" Target="../media/image11.png"/><Relationship Id="rId9" Type="http://schemas.openxmlformats.org/officeDocument/2006/relationships/image" Target="../media/image145.png"/><Relationship Id="rId14" Type="http://schemas.openxmlformats.org/officeDocument/2006/relationships/image" Target="../media/image90.png"/><Relationship Id="rId22" Type="http://schemas.openxmlformats.org/officeDocument/2006/relationships/image" Target="../media/image1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92400"/>
            <a:ext cx="11430000" cy="3492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5200"/>
            <a:ext cx="4279900" cy="170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36100"/>
            <a:ext cx="4279900" cy="850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0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8100" y="0"/>
            <a:ext cx="4279900" cy="1701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8100" y="0"/>
            <a:ext cx="4279900" cy="850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2870200"/>
            <a:ext cx="11430000" cy="3136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100" y="3314700"/>
            <a:ext cx="12369800" cy="2895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11200" y="6388100"/>
            <a:ext cx="186182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00" y="165100"/>
            <a:ext cx="7708900" cy="223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00" y="-533400"/>
            <a:ext cx="26924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463800"/>
            <a:ext cx="15189200" cy="701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02200" y="2120900"/>
            <a:ext cx="28257500" cy="3454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2800" y="2908300"/>
            <a:ext cx="14122400" cy="17272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864100" y="3276600"/>
            <a:ext cx="28257500" cy="792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5500" y="5143500"/>
            <a:ext cx="14122400" cy="3962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152400"/>
            <a:ext cx="2247900" cy="1968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06400" y="-165100"/>
            <a:ext cx="3060700" cy="2603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5400" y="2171700"/>
            <a:ext cx="4203700" cy="3644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9800" y="5600700"/>
            <a:ext cx="75819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00" y="3340100"/>
            <a:ext cx="711200" cy="71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900" y="3886200"/>
            <a:ext cx="3848100" cy="16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3340100"/>
            <a:ext cx="711200" cy="711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5400" y="3886200"/>
            <a:ext cx="3848100" cy="165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3340100"/>
            <a:ext cx="711200" cy="711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5600" y="3886200"/>
            <a:ext cx="3848100" cy="165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300" y="6223000"/>
            <a:ext cx="711200" cy="711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5600" y="4737100"/>
            <a:ext cx="3848100" cy="165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6223000"/>
            <a:ext cx="711200" cy="711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100" y="6794500"/>
            <a:ext cx="3848100" cy="165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6794500"/>
            <a:ext cx="3848100" cy="165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100" y="7620000"/>
            <a:ext cx="3848100" cy="165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800" y="6045200"/>
            <a:ext cx="812800" cy="1181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400" y="6007100"/>
            <a:ext cx="1358900" cy="1206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0" y="355600"/>
            <a:ext cx="4305300" cy="1752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46100" y="-482600"/>
            <a:ext cx="3251200" cy="2984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9400" y="3175000"/>
            <a:ext cx="647700" cy="1193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1700" y="3225800"/>
            <a:ext cx="3149600" cy="1066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40500" y="3187700"/>
            <a:ext cx="1282700" cy="1143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900" y="3213100"/>
            <a:ext cx="3111500" cy="1066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88800" y="3187700"/>
            <a:ext cx="1244600" cy="1143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979400" y="3238500"/>
            <a:ext cx="3517900" cy="1054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9200" y="6057900"/>
            <a:ext cx="1219200" cy="1143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03200" y="4076700"/>
            <a:ext cx="3149600" cy="1054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04000" y="6057900"/>
            <a:ext cx="1155700" cy="1143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71700" y="6019800"/>
            <a:ext cx="1358900" cy="12065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84400" y="6832600"/>
            <a:ext cx="19050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14900" y="3314700"/>
            <a:ext cx="28257500" cy="3060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4013200"/>
            <a:ext cx="14122400" cy="152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000" y="4368800"/>
            <a:ext cx="774700" cy="8001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14900" y="5016500"/>
            <a:ext cx="28257500" cy="3060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5715000"/>
            <a:ext cx="14122400" cy="1524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0000" y="6083300"/>
            <a:ext cx="762000" cy="8001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14900" y="6731000"/>
            <a:ext cx="28257500" cy="3060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7416800"/>
            <a:ext cx="14122400" cy="1524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0000" y="7785100"/>
            <a:ext cx="749300" cy="800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9000" y="355600"/>
            <a:ext cx="5194300" cy="1752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47700" y="-165100"/>
            <a:ext cx="3390900" cy="2603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94100" y="4483100"/>
            <a:ext cx="7239000" cy="762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81400" y="6184900"/>
            <a:ext cx="8890000" cy="762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4100" y="7899400"/>
            <a:ext cx="88011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00" y="7251700"/>
            <a:ext cx="14122400" cy="95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7251700"/>
            <a:ext cx="165100" cy="9525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2463800"/>
            <a:ext cx="6769100" cy="30099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4200" y="2463800"/>
            <a:ext cx="6769100" cy="30099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2800" y="5461000"/>
            <a:ext cx="6769100" cy="457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5100" y="5473700"/>
            <a:ext cx="6477000" cy="5969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6100" y="5473700"/>
            <a:ext cx="6769100" cy="457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42400" y="5473700"/>
            <a:ext cx="6210300" cy="596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9000" y="355600"/>
            <a:ext cx="5130800" cy="1739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20700" y="-152400"/>
            <a:ext cx="3263900" cy="2590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38400" y="7302500"/>
            <a:ext cx="41402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0" y="2133600"/>
            <a:ext cx="7658100" cy="8674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1600" y="4241800"/>
            <a:ext cx="3822700" cy="43307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500" y="2438400"/>
            <a:ext cx="7658100" cy="1727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5400" y="2806700"/>
            <a:ext cx="3822700" cy="8636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6700" y="4610100"/>
            <a:ext cx="381000" cy="38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2900" y="4686300"/>
            <a:ext cx="190500" cy="1905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6700" y="5321300"/>
            <a:ext cx="381000" cy="38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2900" y="5397500"/>
            <a:ext cx="190500" cy="190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2400" y="2438400"/>
            <a:ext cx="7632700" cy="1727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3900" y="2806700"/>
            <a:ext cx="3822700" cy="8636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6600" y="2438400"/>
            <a:ext cx="7658100" cy="1727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93500" y="2819400"/>
            <a:ext cx="3822700" cy="8636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6700" y="6070600"/>
            <a:ext cx="381000" cy="381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2900" y="6134100"/>
            <a:ext cx="190500" cy="1905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6700" y="6870700"/>
            <a:ext cx="381000" cy="381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2900" y="6934200"/>
            <a:ext cx="190500" cy="1905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6700" y="7708900"/>
            <a:ext cx="381000" cy="381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2900" y="7785100"/>
            <a:ext cx="190500" cy="190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7800" y="4546600"/>
            <a:ext cx="508000" cy="520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97600" y="2781300"/>
            <a:ext cx="4775200" cy="10668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00200" y="2794000"/>
            <a:ext cx="4953000" cy="10922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5000" y="4533900"/>
            <a:ext cx="647700" cy="5842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59000" y="355600"/>
            <a:ext cx="5130800" cy="1752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520700" y="-165100"/>
            <a:ext cx="3263900" cy="26035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25100" y="2819400"/>
            <a:ext cx="4991100" cy="10668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62300" y="5245100"/>
            <a:ext cx="850900" cy="5715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13100" y="6819900"/>
            <a:ext cx="647700" cy="5842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00400" y="6019800"/>
            <a:ext cx="1041400" cy="5715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75000" y="7620000"/>
            <a:ext cx="660400" cy="6096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2133600"/>
            <a:ext cx="7658100" cy="86741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3900" y="4241800"/>
            <a:ext cx="3822700" cy="43307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0" y="4610100"/>
            <a:ext cx="381000" cy="3810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900" y="4686300"/>
            <a:ext cx="190500" cy="190500"/>
          </a:xfrm>
          <a:prstGeom prst="rect">
            <a:avLst/>
          </a:prstGeom>
        </p:spPr>
      </p:pic>
      <p:grpSp>
        <p:nvGrpSpPr>
          <p:cNvPr id="52" name="Group 5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3" name="Picture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0" y="5321300"/>
            <a:ext cx="381000" cy="3810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900" y="5397500"/>
            <a:ext cx="190500" cy="19050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6" name="Pictur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0" y="6070600"/>
            <a:ext cx="381000" cy="3810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900" y="6134100"/>
            <a:ext cx="190500" cy="190500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9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0" y="6870700"/>
            <a:ext cx="381000" cy="3810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900" y="6934200"/>
            <a:ext cx="190500" cy="190500"/>
          </a:xfrm>
          <a:prstGeom prst="rect">
            <a:avLst/>
          </a:prstGeom>
        </p:spPr>
      </p:pic>
      <p:grpSp>
        <p:nvGrpSpPr>
          <p:cNvPr id="61" name="Group 6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2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0" y="7708900"/>
            <a:ext cx="381000" cy="3810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7900" y="7785100"/>
            <a:ext cx="190500" cy="1905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20000" y="4584700"/>
            <a:ext cx="812800" cy="812800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94600" y="5283200"/>
            <a:ext cx="1257300" cy="533400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07300" y="6870700"/>
            <a:ext cx="1066800" cy="53340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620000" y="6070600"/>
            <a:ext cx="1066800" cy="533400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620000" y="7683500"/>
            <a:ext cx="812800" cy="812800"/>
          </a:xfrm>
          <a:prstGeom prst="rect">
            <a:avLst/>
          </a:prstGeom>
        </p:spPr>
      </p:pic>
      <p:grpSp>
        <p:nvGrpSpPr>
          <p:cNvPr id="69" name="Group 6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0" name="Picture 7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23400" y="2133600"/>
            <a:ext cx="7937500" cy="8674100"/>
          </a:xfrm>
          <a:prstGeom prst="rect">
            <a:avLst/>
          </a:prstGeom>
        </p:spPr>
      </p:pic>
      <p:pic>
        <p:nvPicPr>
          <p:cNvPr id="71" name="Picture 7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341100" y="4241800"/>
            <a:ext cx="3975100" cy="4330700"/>
          </a:xfrm>
          <a:prstGeom prst="rect">
            <a:avLst/>
          </a:prstGeom>
        </p:spPr>
      </p:pic>
      <p:grpSp>
        <p:nvGrpSpPr>
          <p:cNvPr id="72" name="Group 7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3" name="Picture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8600" y="4610100"/>
            <a:ext cx="381000" cy="381000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34800" y="4686300"/>
            <a:ext cx="190500" cy="190500"/>
          </a:xfrm>
          <a:prstGeom prst="rect">
            <a:avLst/>
          </a:prstGeom>
        </p:spPr>
      </p:pic>
      <p:grpSp>
        <p:nvGrpSpPr>
          <p:cNvPr id="75" name="Group 7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6" name="Picture 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8600" y="5321300"/>
            <a:ext cx="381000" cy="381000"/>
          </a:xfrm>
          <a:prstGeom prst="rect">
            <a:avLst/>
          </a:prstGeom>
        </p:spPr>
      </p:pic>
      <p:pic>
        <p:nvPicPr>
          <p:cNvPr id="77" name="Picture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34800" y="5397500"/>
            <a:ext cx="190500" cy="190500"/>
          </a:xfrm>
          <a:prstGeom prst="rect">
            <a:avLst/>
          </a:prstGeom>
        </p:spPr>
      </p:pic>
      <p:grpSp>
        <p:nvGrpSpPr>
          <p:cNvPr id="78" name="Group 7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9" name="Picture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58600" y="7708900"/>
            <a:ext cx="381000" cy="381000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34800" y="7785100"/>
            <a:ext cx="190500" cy="190500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98200" y="5232400"/>
            <a:ext cx="508000" cy="520700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5100" y="5232400"/>
            <a:ext cx="508000" cy="520700"/>
          </a:xfrm>
          <a:prstGeom prst="rect">
            <a:avLst/>
          </a:prstGeom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15100" y="5969000"/>
            <a:ext cx="508000" cy="520700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920000">
            <a:off x="5829300" y="6832600"/>
            <a:ext cx="508000" cy="520700"/>
          </a:xfrm>
          <a:prstGeom prst="rect">
            <a:avLst/>
          </a:prstGeom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8600" y="7607300"/>
            <a:ext cx="508000" cy="520700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5500" y="4521200"/>
            <a:ext cx="508000" cy="520700"/>
          </a:xfrm>
          <a:prstGeom prst="rect">
            <a:avLst/>
          </a:prstGeom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5500" y="7645400"/>
            <a:ext cx="508000" cy="520700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039600" y="4584700"/>
            <a:ext cx="1003300" cy="812800"/>
          </a:xfrm>
          <a:prstGeom prst="rect">
            <a:avLst/>
          </a:prstGeom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014200" y="5283200"/>
            <a:ext cx="622300" cy="812800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2039600" y="7683500"/>
            <a:ext cx="622300" cy="812800"/>
          </a:xfrm>
          <a:prstGeom prst="rect">
            <a:avLst/>
          </a:prstGeom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689600" y="4432300"/>
            <a:ext cx="1016000" cy="850900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58400" y="4432300"/>
            <a:ext cx="939800" cy="850900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02300" y="5105400"/>
            <a:ext cx="965200" cy="876300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045700" y="5130800"/>
            <a:ext cx="1028700" cy="850900"/>
          </a:xfrm>
          <a:prstGeom prst="rect">
            <a:avLst/>
          </a:prstGeom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388100" y="6718300"/>
            <a:ext cx="1003300" cy="850900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651500" y="5880100"/>
            <a:ext cx="1003300" cy="838200"/>
          </a:xfrm>
          <a:prstGeom prst="rect">
            <a:avLst/>
          </a:prstGeom>
        </p:spPr>
      </p:pic>
      <p:pic>
        <p:nvPicPr>
          <p:cNvPr id="97" name="Picture 9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689600" y="7518400"/>
            <a:ext cx="1003300" cy="850900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045700" y="7531100"/>
            <a:ext cx="10414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00" y="2654300"/>
            <a:ext cx="14122400" cy="95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2654300"/>
            <a:ext cx="165100" cy="95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991100" y="901700"/>
            <a:ext cx="28244800" cy="120523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4940300"/>
            <a:ext cx="381000" cy="381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016500"/>
            <a:ext cx="190500" cy="1905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321300"/>
            <a:ext cx="381000" cy="38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384800"/>
            <a:ext cx="190500" cy="1905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702300"/>
            <a:ext cx="381000" cy="38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778500"/>
            <a:ext cx="190500" cy="190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6946900"/>
            <a:ext cx="381000" cy="381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7023100"/>
            <a:ext cx="190500" cy="1905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73279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7404100"/>
            <a:ext cx="190500" cy="190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0" y="7950200"/>
            <a:ext cx="381000" cy="381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8700" y="8026400"/>
            <a:ext cx="190500" cy="1905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0" y="8483600"/>
            <a:ext cx="381000" cy="381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00" y="8559800"/>
            <a:ext cx="190500" cy="1905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2800" y="9931400"/>
            <a:ext cx="14122400" cy="2540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6616700"/>
            <a:ext cx="381000" cy="381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6680200"/>
            <a:ext cx="190500" cy="1905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9613900"/>
            <a:ext cx="381000" cy="381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9677400"/>
            <a:ext cx="190500" cy="190500"/>
          </a:xfrm>
          <a:prstGeom prst="rect">
            <a:avLst/>
          </a:prstGeom>
        </p:spPr>
      </p:pic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0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0" y="8229600"/>
            <a:ext cx="381000" cy="3810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00" y="8305800"/>
            <a:ext cx="190500" cy="1905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9283700"/>
            <a:ext cx="381000" cy="3810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9359900"/>
            <a:ext cx="190500" cy="190500"/>
          </a:xfrm>
          <a:prstGeom prst="rect">
            <a:avLst/>
          </a:prstGeom>
        </p:spPr>
      </p:pic>
      <p:grpSp>
        <p:nvGrpSpPr>
          <p:cNvPr id="45" name="Group 4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0" y="8750300"/>
            <a:ext cx="381000" cy="3810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00" y="8813800"/>
            <a:ext cx="190500" cy="190500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9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9004300"/>
            <a:ext cx="381000" cy="3810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9080500"/>
            <a:ext cx="190500" cy="1905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6300" y="355600"/>
            <a:ext cx="10528300" cy="17526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93700" y="-165100"/>
            <a:ext cx="3136900" cy="2603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8800" y="6527800"/>
            <a:ext cx="6146800" cy="6604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6858000"/>
            <a:ext cx="5435600" cy="6604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03700" y="7200900"/>
            <a:ext cx="5626100" cy="6604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9100" y="7899400"/>
            <a:ext cx="6172200" cy="6096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81500" y="8178800"/>
            <a:ext cx="7632700" cy="584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73400" y="8432800"/>
            <a:ext cx="6134100" cy="6096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86100" y="8712200"/>
            <a:ext cx="6134100" cy="584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63900" y="8978900"/>
            <a:ext cx="6032500" cy="6096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76600" y="9258300"/>
            <a:ext cx="6032500" cy="584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86100" y="9550400"/>
            <a:ext cx="6134100" cy="5842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633200" y="4864100"/>
            <a:ext cx="4660900" cy="13208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620500" y="8140700"/>
            <a:ext cx="4051300" cy="1320800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63800" y="2717800"/>
            <a:ext cx="3886200" cy="1092200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607800" y="6667500"/>
            <a:ext cx="47498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00" y="2654300"/>
            <a:ext cx="14122400" cy="95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2654300"/>
            <a:ext cx="165100" cy="95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978400" y="876300"/>
            <a:ext cx="28244800" cy="123571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041900"/>
            <a:ext cx="381000" cy="381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118100"/>
            <a:ext cx="190500" cy="1905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410200"/>
            <a:ext cx="381000" cy="38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486400"/>
            <a:ext cx="190500" cy="1905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816600"/>
            <a:ext cx="381000" cy="38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880100"/>
            <a:ext cx="190500" cy="190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0" y="7048500"/>
            <a:ext cx="381000" cy="381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8700" y="7112000"/>
            <a:ext cx="190500" cy="1905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0" y="73660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8700" y="7429500"/>
            <a:ext cx="190500" cy="190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8128000"/>
            <a:ext cx="381000" cy="381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8191500"/>
            <a:ext cx="190500" cy="1905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8483600"/>
            <a:ext cx="381000" cy="381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8559800"/>
            <a:ext cx="190500" cy="1905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2800" y="10033000"/>
            <a:ext cx="14122400" cy="2540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9800" y="6426200"/>
            <a:ext cx="381000" cy="381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6000" y="6489700"/>
            <a:ext cx="190500" cy="1905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2500" y="6718300"/>
            <a:ext cx="381000" cy="381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6000" y="6781800"/>
            <a:ext cx="190500" cy="190500"/>
          </a:xfrm>
          <a:prstGeom prst="rect">
            <a:avLst/>
          </a:prstGeom>
        </p:spPr>
      </p:pic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0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7696200"/>
            <a:ext cx="381000" cy="3810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00" y="7759700"/>
            <a:ext cx="190500" cy="1905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8902700"/>
            <a:ext cx="381000" cy="3810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8966200"/>
            <a:ext cx="190500" cy="190500"/>
          </a:xfrm>
          <a:prstGeom prst="rect">
            <a:avLst/>
          </a:prstGeom>
        </p:spPr>
      </p:pic>
      <p:grpSp>
        <p:nvGrpSpPr>
          <p:cNvPr id="45" name="Group 4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9283700"/>
            <a:ext cx="381000" cy="3810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9347200"/>
            <a:ext cx="190500" cy="190500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9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9652000"/>
            <a:ext cx="381000" cy="3810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9715500"/>
            <a:ext cx="190500" cy="1905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6300" y="355600"/>
            <a:ext cx="10528300" cy="17526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93700" y="-165100"/>
            <a:ext cx="3136900" cy="2603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3800" y="2717800"/>
            <a:ext cx="3886200" cy="1092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70400" y="6362700"/>
            <a:ext cx="5448300" cy="5842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60700" y="6642100"/>
            <a:ext cx="6159500" cy="5842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56100" y="6985000"/>
            <a:ext cx="7747000" cy="5461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7400" y="7315200"/>
            <a:ext cx="5969000" cy="584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08400" y="7632700"/>
            <a:ext cx="5829300" cy="5842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2600" y="8064500"/>
            <a:ext cx="9740900" cy="584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3100" y="8432800"/>
            <a:ext cx="9677400" cy="5842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30300" y="8839200"/>
            <a:ext cx="9448800" cy="584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32000" y="9220200"/>
            <a:ext cx="9004300" cy="5842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54200" y="9588500"/>
            <a:ext cx="9067800" cy="5842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13900" y="4851400"/>
            <a:ext cx="6261100" cy="698500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80500" y="5308600"/>
            <a:ext cx="6515100" cy="698500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623300" y="5778500"/>
            <a:ext cx="6756400" cy="69850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214100" y="6362700"/>
            <a:ext cx="5334000" cy="1003300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134600" y="7086600"/>
            <a:ext cx="5867400" cy="698500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36100" y="7518400"/>
            <a:ext cx="6223000" cy="698500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096500" y="8229600"/>
            <a:ext cx="5981700" cy="698500"/>
          </a:xfrm>
          <a:prstGeom prst="rect">
            <a:avLst/>
          </a:prstGeom>
        </p:spPr>
      </p:pic>
      <p:pic>
        <p:nvPicPr>
          <p:cNvPr id="71" name="Picture 7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50500" y="8813800"/>
            <a:ext cx="5892800" cy="698500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664700" y="9372600"/>
            <a:ext cx="62357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00" y="2654300"/>
            <a:ext cx="14122400" cy="95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2654300"/>
            <a:ext cx="165100" cy="95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978400" y="1231900"/>
            <a:ext cx="28244800" cy="10693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4851400"/>
            <a:ext cx="381000" cy="381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4914900"/>
            <a:ext cx="190500" cy="1905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207000"/>
            <a:ext cx="381000" cy="38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283200"/>
            <a:ext cx="190500" cy="1905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588000"/>
            <a:ext cx="381000" cy="38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651500"/>
            <a:ext cx="190500" cy="190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6769100"/>
            <a:ext cx="381000" cy="381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6832600"/>
            <a:ext cx="190500" cy="1905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71755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7251700"/>
            <a:ext cx="190500" cy="190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3300" y="7962900"/>
            <a:ext cx="381000" cy="381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6800" y="8026400"/>
            <a:ext cx="190500" cy="1905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200" y="8432800"/>
            <a:ext cx="381000" cy="381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00" y="8496300"/>
            <a:ext cx="190500" cy="1905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2800" y="9067800"/>
            <a:ext cx="14122400" cy="2540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6400800"/>
            <a:ext cx="381000" cy="381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6477000"/>
            <a:ext cx="190500" cy="1905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6300" y="355600"/>
            <a:ext cx="10528300" cy="17526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93700" y="-165100"/>
            <a:ext cx="3136900" cy="26035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1100" y="2717800"/>
            <a:ext cx="4318000" cy="10922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7800" y="5130800"/>
            <a:ext cx="5676900" cy="6604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3500" y="6705600"/>
            <a:ext cx="5715000" cy="6604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11600" y="4762500"/>
            <a:ext cx="6083300" cy="6604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13200" y="5499100"/>
            <a:ext cx="7581900" cy="6604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94200" y="6337300"/>
            <a:ext cx="5499100" cy="6604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94200" y="7086600"/>
            <a:ext cx="5461000" cy="6604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48000" y="7861300"/>
            <a:ext cx="6146800" cy="6604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20800" y="8343900"/>
            <a:ext cx="9283700" cy="9525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68000" y="4559300"/>
            <a:ext cx="5689600" cy="10033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45600" y="5257800"/>
            <a:ext cx="6388100" cy="6985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59800" y="5651500"/>
            <a:ext cx="6756400" cy="6985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137900" y="6172200"/>
            <a:ext cx="5448300" cy="6985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071100" y="6616700"/>
            <a:ext cx="5981700" cy="6985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613900" y="7073900"/>
            <a:ext cx="6223000" cy="698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909300" y="7620000"/>
            <a:ext cx="5562600" cy="10033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312400" y="8305800"/>
            <a:ext cx="5867400" cy="6985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613900" y="8648700"/>
            <a:ext cx="62230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800" y="2654300"/>
            <a:ext cx="14122400" cy="952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2654300"/>
            <a:ext cx="165100" cy="95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978400" y="1231900"/>
            <a:ext cx="28244800" cy="10693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4851400"/>
            <a:ext cx="381000" cy="381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4914900"/>
            <a:ext cx="190500" cy="1905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207000"/>
            <a:ext cx="381000" cy="38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283200"/>
            <a:ext cx="190500" cy="1905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5588000"/>
            <a:ext cx="381000" cy="381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5651500"/>
            <a:ext cx="190500" cy="1905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6845300"/>
            <a:ext cx="381000" cy="381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6921500"/>
            <a:ext cx="190500" cy="1905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81280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8191500"/>
            <a:ext cx="190500" cy="1905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8483600"/>
            <a:ext cx="381000" cy="381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8559800"/>
            <a:ext cx="190500" cy="1905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2800" y="9067800"/>
            <a:ext cx="14122400" cy="2540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6400800"/>
            <a:ext cx="381000" cy="381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4100" y="6477000"/>
            <a:ext cx="190500" cy="1905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6300" y="368300"/>
            <a:ext cx="10528300" cy="1752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93700" y="-165100"/>
            <a:ext cx="3136900" cy="2603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1100" y="2717800"/>
            <a:ext cx="4267200" cy="1092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75000" y="6337300"/>
            <a:ext cx="6108700" cy="6604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91100" y="6743700"/>
            <a:ext cx="5981700" cy="6604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94900" y="6172200"/>
            <a:ext cx="6032500" cy="10033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58300" y="6832600"/>
            <a:ext cx="6388100" cy="6985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72500" y="7188200"/>
            <a:ext cx="6756400" cy="6985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96500" y="4635500"/>
            <a:ext cx="5842000" cy="10033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0300" y="5384800"/>
            <a:ext cx="5892800" cy="6985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47200" y="5753100"/>
            <a:ext cx="6223000" cy="6985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23500" y="7683500"/>
            <a:ext cx="5791200" cy="10033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41000" y="8331200"/>
            <a:ext cx="5613400" cy="6985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372600" y="8674100"/>
            <a:ext cx="6261100" cy="69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박승규</dc:creator>
  <cp:lastModifiedBy>승규 박</cp:lastModifiedBy>
  <cp:revision>1</cp:revision>
  <dcterms:created xsi:type="dcterms:W3CDTF">2006-08-16T00:00:00Z</dcterms:created>
  <dcterms:modified xsi:type="dcterms:W3CDTF">2024-06-05T03:24:11Z</dcterms:modified>
</cp:coreProperties>
</file>