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9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C4B1F-4820-A3F2-0408-23C9D3249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AEAD99-91CD-839D-CB9B-6C7C8DE7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F1469-33A9-D6CF-2448-1816B690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6BDA8-767B-1B9D-EC72-441B991A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D519B-EF3F-0D96-A616-9C529B49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44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ACAA2-B23E-29F8-7B0F-4EF7343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976310-520C-5CD2-9F7C-659E3E7A1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8C230-A736-F350-0606-8DFEF677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89F93-5384-14E1-6633-16B24F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6532-11A0-7FB0-2EC8-99C0108C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00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F044FC-A194-0882-5018-0D1DFD373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C9CC3-0792-E4A9-C800-3E4C2588C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56634-103E-9A9A-399A-856B024D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3F0AA-F34E-6CE3-147A-422A0F5B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F16DDA-DDD1-0297-98AB-D05543C6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46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FC5F7-C612-91E8-D350-472A5898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B2BBA-A8B6-61C4-A0EC-E14DB384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FD2F1-713A-C5D7-A275-8CEBD62F0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689F57-79F8-33ED-0940-9F91A329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4EE18-4DFD-9CC7-E740-5521D2BD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82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C9EE2-4BEC-5AD5-F08A-FFE99BB4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04051-E006-6068-BB3E-06C6B672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282E3-7FD5-4669-C8A2-C0075215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EE7AF-9B14-1CE6-2FBB-B051B184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89E2F-A411-04B4-D22D-3BC37532B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75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05EB1-6C17-73DC-84DB-3847A924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46794-2C10-0CE9-1E71-7E08E7BF5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B904C5-7F5A-FF8C-6B55-84E29856A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BA8FB-A226-06F0-C64F-5F92BE74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F48424-AB2A-4BAA-484E-745854D2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FCF2B-5D66-E928-5114-04BE9145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8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84E82-5A90-82E2-3477-E627481F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1CACD-BE04-C138-0948-D545097EB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0CD3141-D87C-770A-785A-60335574F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220835-590E-78F5-A426-3B0062B58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CF9677-CA24-2A0A-BF8F-1742413FC2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456F1A-50F6-0B2D-C16D-B4FD3FCC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6BE70D-FA4D-16C0-71F9-FB901FCC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CE25BA-22D0-4E4C-D023-4B548003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9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1AA0B-2559-1568-7ADF-33D9C8A5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A4F063-C25D-39FF-E8A2-818D492A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C0C-C4B4-93F7-422E-89AE23B24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AA9CF-EF03-6DFC-CA62-2CC57BB2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10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73E602-91F2-DC51-41BB-47560E7DC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858FF7-C29D-952B-A46E-7E747FE7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40E8A-86DD-B3B2-B046-2FDAB3C2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3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2668B-ED69-0AE5-8181-DF41C75D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7C783-2790-A667-B7F9-659E5BB5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19FB5-A0F6-0B9E-C659-D7B9F0B4C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B8E87-E0F7-4530-32FC-81C8D7A1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95B77-E8A9-12D4-A61C-D0D52CAE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3E0A1-FA33-813A-B578-48EE670D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8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FB8AA-B976-9A4E-C7E2-6F6583E0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4DA63D-CE23-6781-3A55-7250C5566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4DFED6-5BAC-2209-2E69-DD278C78E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527520-5D0B-3705-F09B-5AD37D52C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08E103-4EF8-CECE-914A-420992A9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4E8C9-8C4D-17AE-898A-E79618B3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2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E2D226-4BE0-F65C-5CB9-4D168ECA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6B4B09-A0B5-7B6A-6D2B-17EB0D18B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8E443-17EB-1B12-5DF1-9C15898D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97911F-6630-44FB-B8F7-8D4C0EBF250D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98B99-18FC-7C2A-67A4-A928514FD2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785F0-C2E4-F633-4780-8A2C1FBA9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74D16-5771-4C61-B4C7-DD7F4F3A9D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8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2E7A2-20AE-0927-0E10-E45F889CE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</a:t>
            </a:r>
            <a:r>
              <a:rPr lang="ko-KR" altLang="en-US" dirty="0"/>
              <a:t>수업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30E49-2B04-D649-C0B2-85A98E771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인공지능소프트웨어학과</a:t>
            </a:r>
            <a:r>
              <a:rPr lang="ko-KR" altLang="en-US" dirty="0"/>
              <a:t> </a:t>
            </a:r>
            <a:r>
              <a:rPr lang="en-US" altLang="ko-KR" dirty="0"/>
              <a:t>20251285 </a:t>
            </a:r>
            <a:r>
              <a:rPr lang="ko-KR" altLang="en-US"/>
              <a:t>박수진</a:t>
            </a:r>
          </a:p>
        </p:txBody>
      </p:sp>
    </p:spTree>
    <p:extLst>
      <p:ext uri="{BB962C8B-B14F-4D97-AF65-F5344CB8AC3E}">
        <p14:creationId xmlns:p14="http://schemas.microsoft.com/office/powerpoint/2010/main" val="6239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CE12EA-7F4B-8EFA-A504-75FCA92CF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2892"/>
              </p:ext>
            </p:extLst>
          </p:nvPr>
        </p:nvGraphicFramePr>
        <p:xfrm>
          <a:off x="0" y="872490"/>
          <a:ext cx="6096000" cy="569976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8372814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4392785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885298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863660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271503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60371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5372368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97906056"/>
                    </a:ext>
                  </a:extLst>
                </a:gridCol>
              </a:tblGrid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생년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지역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국번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전화번호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가입일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4820534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YJS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유재석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1972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010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11111111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178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2008.8.8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0482138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KHD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강호동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1970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경북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011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22222222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182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2007.7.7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615100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KKJ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 err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김국진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1965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019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33333333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171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2009.9.9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33564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KYM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김용만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1967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010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44444444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177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2015.5.5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9303697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KJD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 err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김제동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1974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경남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173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2013.3.3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15604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NHS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남희석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1971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충남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016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66666666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2017.4.4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512191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SDY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신동엽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1971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176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2008.10.10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1039848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LHJ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 err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이휘재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1972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경기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011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88888888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2006.4.4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154650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LKK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이경규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1960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경남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018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99999999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2004.12.12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792577"/>
                  </a:ext>
                </a:extLst>
              </a:tr>
              <a:tr h="515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PSH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 err="1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박수홍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1970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서울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010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00000000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183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ysClr val="windowText" lastClr="00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2012.5.5</a:t>
                      </a:r>
                      <a:endParaRPr lang="ko-KR" altLang="en-US" sz="1400" b="0" cap="none" spc="0" dirty="0">
                        <a:ln w="0"/>
                        <a:solidFill>
                          <a:sysClr val="windowText" lastClr="00000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0916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E3978F-C91D-8E47-4407-3CA499CB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159066"/>
              </p:ext>
            </p:extLst>
          </p:nvPr>
        </p:nvGraphicFramePr>
        <p:xfrm>
          <a:off x="7546974" y="1725929"/>
          <a:ext cx="4645026" cy="485013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774171">
                  <a:extLst>
                    <a:ext uri="{9D8B030D-6E8A-4147-A177-3AD203B41FA5}">
                      <a16:colId xmlns:a16="http://schemas.microsoft.com/office/drawing/2014/main" val="1509530583"/>
                    </a:ext>
                  </a:extLst>
                </a:gridCol>
                <a:gridCol w="774171">
                  <a:extLst>
                    <a:ext uri="{9D8B030D-6E8A-4147-A177-3AD203B41FA5}">
                      <a16:colId xmlns:a16="http://schemas.microsoft.com/office/drawing/2014/main" val="4240445850"/>
                    </a:ext>
                  </a:extLst>
                </a:gridCol>
                <a:gridCol w="774171">
                  <a:extLst>
                    <a:ext uri="{9D8B030D-6E8A-4147-A177-3AD203B41FA5}">
                      <a16:colId xmlns:a16="http://schemas.microsoft.com/office/drawing/2014/main" val="4272648692"/>
                    </a:ext>
                  </a:extLst>
                </a:gridCol>
                <a:gridCol w="774171">
                  <a:extLst>
                    <a:ext uri="{9D8B030D-6E8A-4147-A177-3AD203B41FA5}">
                      <a16:colId xmlns:a16="http://schemas.microsoft.com/office/drawing/2014/main" val="2931350497"/>
                    </a:ext>
                  </a:extLst>
                </a:gridCol>
                <a:gridCol w="774171">
                  <a:extLst>
                    <a:ext uri="{9D8B030D-6E8A-4147-A177-3AD203B41FA5}">
                      <a16:colId xmlns:a16="http://schemas.microsoft.com/office/drawing/2014/main" val="1025047911"/>
                    </a:ext>
                  </a:extLst>
                </a:gridCol>
                <a:gridCol w="774171">
                  <a:extLst>
                    <a:ext uri="{9D8B030D-6E8A-4147-A177-3AD203B41FA5}">
                      <a16:colId xmlns:a16="http://schemas.microsoft.com/office/drawing/2014/main" val="925144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순번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아이디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물품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수량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434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KHD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운동화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30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82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KHD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노트북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1000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0644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3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KYS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모니터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200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909425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4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PSH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모니터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200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5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9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5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KHD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청바지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의류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50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3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12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6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PSH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80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26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7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KJD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서적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15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5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131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8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LHJ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서적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15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01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9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LHJ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청바지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의류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50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9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PSH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운동화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30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88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11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LHJ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서적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15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63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12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PSH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운동화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cap="none" spc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30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</a:t>
                      </a:r>
                      <a:endParaRPr lang="ko-KR" altLang="en-US" sz="1200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248522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DD20BE-8F1F-E76E-9EB3-864A06943DC8}"/>
              </a:ext>
            </a:extLst>
          </p:cNvPr>
          <p:cNvCxnSpPr>
            <a:cxnSpLocks/>
          </p:cNvCxnSpPr>
          <p:nvPr/>
        </p:nvCxnSpPr>
        <p:spPr>
          <a:xfrm>
            <a:off x="333375" y="171450"/>
            <a:ext cx="0" cy="701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80F037C-ED7C-33B1-202E-40CD33B3362B}"/>
              </a:ext>
            </a:extLst>
          </p:cNvPr>
          <p:cNvCxnSpPr>
            <a:cxnSpLocks/>
          </p:cNvCxnSpPr>
          <p:nvPr/>
        </p:nvCxnSpPr>
        <p:spPr>
          <a:xfrm>
            <a:off x="333375" y="171450"/>
            <a:ext cx="8334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D87C321-0C98-37AD-6BC9-3762D2635F3C}"/>
              </a:ext>
            </a:extLst>
          </p:cNvPr>
          <p:cNvCxnSpPr>
            <a:cxnSpLocks/>
          </p:cNvCxnSpPr>
          <p:nvPr/>
        </p:nvCxnSpPr>
        <p:spPr>
          <a:xfrm>
            <a:off x="8658225" y="171450"/>
            <a:ext cx="0" cy="1531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BFB232D-F192-6413-6A33-82D6F6578220}"/>
              </a:ext>
            </a:extLst>
          </p:cNvPr>
          <p:cNvCxnSpPr>
            <a:cxnSpLocks/>
          </p:cNvCxnSpPr>
          <p:nvPr/>
        </p:nvCxnSpPr>
        <p:spPr>
          <a:xfrm>
            <a:off x="8648701" y="1421131"/>
            <a:ext cx="173355" cy="2819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FCA505-B5AB-716C-6D59-7DE4284CB463}"/>
              </a:ext>
            </a:extLst>
          </p:cNvPr>
          <p:cNvCxnSpPr>
            <a:cxnSpLocks/>
          </p:cNvCxnSpPr>
          <p:nvPr/>
        </p:nvCxnSpPr>
        <p:spPr>
          <a:xfrm flipH="1">
            <a:off x="8510271" y="1432560"/>
            <a:ext cx="147954" cy="281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0599C0-34F6-3E4B-0EB4-4FE709BDF5E5}"/>
              </a:ext>
            </a:extLst>
          </p:cNvPr>
          <p:cNvCxnSpPr>
            <a:cxnSpLocks/>
          </p:cNvCxnSpPr>
          <p:nvPr/>
        </p:nvCxnSpPr>
        <p:spPr>
          <a:xfrm>
            <a:off x="152400" y="521970"/>
            <a:ext cx="3619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AEE6ED-EFD3-5E44-9917-4DDF91C80849}"/>
              </a:ext>
            </a:extLst>
          </p:cNvPr>
          <p:cNvSpPr txBox="1"/>
          <p:nvPr/>
        </p:nvSpPr>
        <p:spPr>
          <a:xfrm>
            <a:off x="152400" y="650188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PK(</a:t>
            </a:r>
            <a:r>
              <a:rPr lang="ko-KR" altLang="en-US" dirty="0"/>
              <a:t>기본 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A67DFB-D2B5-5671-47C5-28BFC06F9199}"/>
              </a:ext>
            </a:extLst>
          </p:cNvPr>
          <p:cNvSpPr txBox="1"/>
          <p:nvPr/>
        </p:nvSpPr>
        <p:spPr>
          <a:xfrm>
            <a:off x="7546974" y="6686550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PK(</a:t>
            </a:r>
            <a:r>
              <a:rPr lang="ko-KR" altLang="en-US" dirty="0" err="1"/>
              <a:t>기본키</a:t>
            </a:r>
            <a:r>
              <a:rPr lang="en-US" altLang="ko-KR" dirty="0"/>
              <a:t>) FK(</a:t>
            </a:r>
            <a:r>
              <a:rPr lang="ko-KR" altLang="en-US" dirty="0" err="1"/>
              <a:t>외래키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4F356D-6EB2-1409-5C12-2E0BAD3F2160}"/>
              </a:ext>
            </a:extLst>
          </p:cNvPr>
          <p:cNvSpPr txBox="1"/>
          <p:nvPr/>
        </p:nvSpPr>
        <p:spPr>
          <a:xfrm>
            <a:off x="1066496" y="377666"/>
            <a:ext cx="228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회원테이블</a:t>
            </a:r>
            <a:r>
              <a:rPr lang="en-US" altLang="ko-KR" dirty="0"/>
              <a:t>(</a:t>
            </a:r>
            <a:r>
              <a:rPr lang="en-US" altLang="ko-KR" dirty="0" err="1"/>
              <a:t>userTBL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9FEFF5-4E63-1E94-E0D5-A26B0099AA3A}"/>
              </a:ext>
            </a:extLst>
          </p:cNvPr>
          <p:cNvSpPr txBox="1"/>
          <p:nvPr/>
        </p:nvSpPr>
        <p:spPr>
          <a:xfrm>
            <a:off x="9058275" y="1236465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구매테이블</a:t>
            </a:r>
            <a:r>
              <a:rPr lang="en-US" altLang="ko-KR" dirty="0"/>
              <a:t>(</a:t>
            </a:r>
            <a:r>
              <a:rPr lang="en-US" altLang="ko-KR" dirty="0" err="1"/>
              <a:t>buyTBL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51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DA98A-B632-FB3C-212F-FD5493AE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ErrorCode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EEC43-B4C8-3BF4-5AD9-609952D2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ErrorCode</a:t>
            </a:r>
            <a:r>
              <a:rPr lang="en-US" altLang="ko-KR" dirty="0"/>
              <a:t>: 1050 table '</a:t>
            </a:r>
            <a:r>
              <a:rPr lang="en-US" altLang="ko-KR" dirty="0" err="1"/>
              <a:t>usertbl</a:t>
            </a:r>
            <a:r>
              <a:rPr lang="en-US" altLang="ko-KR" dirty="0"/>
              <a:t>' already exists</a:t>
            </a:r>
          </a:p>
          <a:p>
            <a:r>
              <a:rPr lang="en-US" altLang="ko-KR" dirty="0"/>
              <a:t>'</a:t>
            </a:r>
            <a:r>
              <a:rPr lang="en-US" altLang="ko-KR" dirty="0" err="1"/>
              <a:t>usertbl</a:t>
            </a:r>
            <a:r>
              <a:rPr lang="en-US" altLang="ko-KR" dirty="0"/>
              <a:t>'</a:t>
            </a:r>
            <a:r>
              <a:rPr lang="ko-KR" altLang="en-US" dirty="0"/>
              <a:t>이 이미 존재합니다</a:t>
            </a:r>
          </a:p>
        </p:txBody>
      </p:sp>
    </p:spTree>
    <p:extLst>
      <p:ext uri="{BB962C8B-B14F-4D97-AF65-F5344CB8AC3E}">
        <p14:creationId xmlns:p14="http://schemas.microsoft.com/office/powerpoint/2010/main" val="156589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2FC89-D3C9-61BE-4C23-F699AA4E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에러코드 사진</a:t>
            </a:r>
          </a:p>
        </p:txBody>
      </p:sp>
      <p:pic>
        <p:nvPicPr>
          <p:cNvPr id="5" name="내용 개체 틀 4" descr="텍스트, 스크린샷, 소프트웨어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55ECC8B-0A70-C12E-A6C7-3D6E52EC8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650" y="1825625"/>
            <a:ext cx="9963150" cy="4667250"/>
          </a:xfrm>
        </p:spPr>
      </p:pic>
    </p:spTree>
    <p:extLst>
      <p:ext uri="{BB962C8B-B14F-4D97-AF65-F5344CB8AC3E}">
        <p14:creationId xmlns:p14="http://schemas.microsoft.com/office/powerpoint/2010/main" val="342871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와이드스크린</PresentationFormat>
  <Paragraphs>169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DataBase 수업 과제</vt:lpstr>
      <vt:lpstr>PowerPoint 프레젠테이션</vt:lpstr>
      <vt:lpstr>ErrorCode</vt:lpstr>
      <vt:lpstr>에러코드 사진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214</dc:creator>
  <cp:lastModifiedBy>214</cp:lastModifiedBy>
  <cp:revision>2</cp:revision>
  <dcterms:created xsi:type="dcterms:W3CDTF">2025-09-23T03:31:16Z</dcterms:created>
  <dcterms:modified xsi:type="dcterms:W3CDTF">2025-09-23T03:34:40Z</dcterms:modified>
</cp:coreProperties>
</file>