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0E275-3597-0DDE-1D88-B22E8D94F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2FCE9F-F485-1921-093C-4D591B7BF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B44EE-5E50-1E39-72D6-B1F5CBDD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735F6-D40F-5784-4FE6-C52EEA8F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920DD-8146-CE68-4DE7-96D41741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9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6DE9E-3E01-7A3F-9BF6-94322407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2192EE-0E50-3B1F-146C-3390719B4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54383-F23D-94E5-BEDE-3EF75EF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DBE71-C628-1A0C-4D3F-123E263C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43590-6877-7BC8-3BB6-31C148DE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6C9892-50EC-7A7E-F07E-A0B59FE7B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E3FB1D-6455-4EE3-09F0-21216A49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B9B89-9A0F-7ABB-A655-AB4BBDC9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52B8C-DE45-E9F3-BCF7-C92398DF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32583-979E-FF95-E262-A3A7F18E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63C09-6E4C-134E-EEEB-A4D16FC4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98A09-D7F7-9EB7-1639-836E4B16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56C8A-34B4-2E87-4930-2EA68A45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14DE1-D92A-C059-DF8A-36ACAB88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9BB6F-C682-C803-99FC-64C0EB8A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8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D60D4-7C60-E1D6-F6EB-8E3840AE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8FC07-A5FB-B1F0-FC59-1989A1046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B760D-32E3-C12A-4B00-E7B8416F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10BE4-C36D-4B77-28FF-8610B476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9EC21-92BE-6D39-55CC-70B4F5B3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2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8F450-A161-406E-80F5-6199FB51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50F391-396C-E41C-85C2-13B295E4D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74B6-BF9D-158A-2183-6B539327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0B7D4-B022-CB16-9635-58C8350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E4505-CCCC-8624-6012-49962979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6CBF37-A260-8016-722E-71AB454D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9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7AD94-FCBB-0308-D5CD-A5792915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3D83B4-F109-C4C0-E04E-8A2DC5462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6B997-DC5B-EA33-4AA9-70D67E01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F5292F-D310-FC31-FB25-1DE7FCAF9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E5CB94-845B-8672-3BDE-3C80C5051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3BD3BB-40ED-87E2-DA93-6A914182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05A5C-DA9A-6090-C093-6431DA5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8BE2A3-7DEE-F9C8-F8F9-181E6E49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1E441-B57B-D582-7026-EAC16B06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4C0B55-E600-FA96-FE6C-1AC73539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A03D59-5478-4DFD-F16D-FCBD02A6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34A79-DE66-CF66-6A28-0DB64016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18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404568-7F26-7C47-9B98-B96F0129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6B3EDF-C95E-F131-598A-64F74420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633253-4565-3BEB-65A0-EF505ECA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9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1C021-2151-982F-39D2-1A3E3F2E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093E0-67C6-40BA-52D7-51E2472C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2F838A-A6C2-172B-D674-725AC8B9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1E490-F589-8C4C-D689-592A0102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EF4333-D780-6A6E-7453-2B38ABBA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C0AA4-C267-3873-9F7C-EC7E83FF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5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93D87-3428-41F7-9754-F38F2952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0B4C28-8089-35EA-66B7-1F0A225C0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55BA5-DFE2-CF16-BC8F-545411366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743BE7-2793-01DB-CFDB-07EE8027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82C59-9D13-1C65-4C93-E162A102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9ED64-E35F-48F8-472C-0878AC1D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9D1B5-D451-76E7-1A53-15807FA4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6E1E1-12FC-3657-338C-14D1691F2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6C4E-7BFA-3D7C-0895-07C50B5E8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BD564-CE4D-4018-921D-4057E9E26F1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733C9-66EC-0203-0B0F-44BAD00BB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43DA6-0B22-5368-73FC-FCF966945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B0D1-8F40-4F6A-8321-F2D37FA7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94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975A-935D-98CA-AE8F-F5F2B17D1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에러코드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7FE0E-41A2-4E74-6E1F-347AE54B0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20251285 </a:t>
            </a:r>
            <a:r>
              <a:rPr lang="ko-KR" altLang="en-US" dirty="0"/>
              <a:t>박수진</a:t>
            </a:r>
          </a:p>
        </p:txBody>
      </p:sp>
    </p:spTree>
    <p:extLst>
      <p:ext uri="{BB962C8B-B14F-4D97-AF65-F5344CB8AC3E}">
        <p14:creationId xmlns:p14="http://schemas.microsoft.com/office/powerpoint/2010/main" val="180646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CA240-22F5-B1E1-62AA-BF709E43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1062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1A5098B-2B19-2DC8-E4D3-7D55238FA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059332"/>
              </p:ext>
            </p:extLst>
          </p:nvPr>
        </p:nvGraphicFramePr>
        <p:xfrm>
          <a:off x="838200" y="4147064"/>
          <a:ext cx="10515600" cy="1742009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2981201"/>
                    </a:ext>
                  </a:extLst>
                </a:gridCol>
              </a:tblGrid>
              <a:tr h="1742009"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dirty="0" err="1"/>
                        <a:t>userTBL</a:t>
                      </a:r>
                      <a:r>
                        <a:rPr lang="en-US" dirty="0"/>
                        <a:t> VALUES ('YJS', '</a:t>
                      </a:r>
                      <a:r>
                        <a:rPr lang="ko-KR" altLang="en-US" dirty="0"/>
                        <a:t>유재석</a:t>
                      </a:r>
                      <a:r>
                        <a:rPr lang="en-US" altLang="ko-KR" dirty="0"/>
                        <a:t>', 1972, '</a:t>
                      </a:r>
                      <a:r>
                        <a:rPr lang="ko-KR" altLang="en-US" dirty="0"/>
                        <a:t>서울</a:t>
                      </a:r>
                      <a:r>
                        <a:rPr lang="en-US" altLang="ko-KR" dirty="0"/>
                        <a:t>', '010', '11111111', 178, '2008-8-8')</a:t>
                      </a:r>
                    </a:p>
                    <a:p>
                      <a:r>
                        <a:rPr lang="en-US" dirty="0"/>
                        <a:t>Error Code: 1062. Duplicate entry 'YJS' for key '</a:t>
                      </a:r>
                      <a:r>
                        <a:rPr lang="en-US" dirty="0" err="1"/>
                        <a:t>usertbl.PRIMARY</a:t>
                      </a:r>
                      <a:r>
                        <a:rPr lang="en-US" dirty="0"/>
                        <a:t>'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793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3286DF-3046-AE4F-008B-246551F9B5C4}"/>
              </a:ext>
            </a:extLst>
          </p:cNvPr>
          <p:cNvSpPr txBox="1"/>
          <p:nvPr/>
        </p:nvSpPr>
        <p:spPr>
          <a:xfrm>
            <a:off x="838200" y="1623609"/>
            <a:ext cx="9585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수정방법 </a:t>
            </a:r>
            <a:r>
              <a:rPr lang="en-US" altLang="ko-KR" dirty="0"/>
              <a:t>: </a:t>
            </a:r>
            <a:r>
              <a:rPr lang="ko-KR" altLang="en-US" dirty="0"/>
              <a:t>데이터베이스를 초기화 하여 입력한다</a:t>
            </a:r>
            <a:endParaRPr lang="en-US" altLang="ko-KR" dirty="0"/>
          </a:p>
          <a:p>
            <a:r>
              <a:rPr lang="en-US" altLang="ko-KR" dirty="0"/>
              <a:t>		drop database if exists </a:t>
            </a:r>
            <a:r>
              <a:rPr lang="en-US" altLang="ko-KR" dirty="0" err="1"/>
              <a:t>cookDB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create data </a:t>
            </a:r>
            <a:r>
              <a:rPr lang="en-US" altLang="ko-KR" dirty="0" err="1"/>
              <a:t>cookDB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use </a:t>
            </a:r>
            <a:r>
              <a:rPr lang="en-US" altLang="ko-KR" dirty="0" err="1"/>
              <a:t>cookDB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이 코드를 </a:t>
            </a:r>
            <a:r>
              <a:rPr lang="en-US" altLang="ko-KR" dirty="0" err="1"/>
              <a:t>userTBL</a:t>
            </a:r>
            <a:r>
              <a:rPr lang="en-US" altLang="ko-KR" dirty="0"/>
              <a:t>, </a:t>
            </a:r>
            <a:r>
              <a:rPr lang="en-US" altLang="ko-KR" dirty="0" err="1"/>
              <a:t>buyTBL</a:t>
            </a:r>
            <a:r>
              <a:rPr lang="ko-KR" altLang="en-US" dirty="0"/>
              <a:t>을 생성하는 </a:t>
            </a:r>
            <a:r>
              <a:rPr lang="en-US" altLang="ko-KR" dirty="0" err="1"/>
              <a:t>sql</a:t>
            </a:r>
            <a:r>
              <a:rPr lang="ko-KR" altLang="en-US" dirty="0"/>
              <a:t>파일에 입력</a:t>
            </a:r>
            <a:br>
              <a:rPr lang="en-US" altLang="ko-KR" dirty="0"/>
            </a:br>
            <a:r>
              <a:rPr lang="en-US" altLang="ko-KR" dirty="0"/>
              <a:t>	   </a:t>
            </a:r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 err="1"/>
              <a:t>기본키인</a:t>
            </a:r>
            <a:r>
              <a:rPr lang="ko-KR" altLang="en-US" dirty="0"/>
              <a:t> </a:t>
            </a:r>
            <a:r>
              <a:rPr lang="en-US" altLang="ko-KR" dirty="0"/>
              <a:t>YJS</a:t>
            </a:r>
            <a:r>
              <a:rPr lang="ko-KR" altLang="en-US" dirty="0"/>
              <a:t>가 중복 입력되어 에러가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85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6주차 에러코드</vt:lpstr>
      <vt:lpstr>ERROR 1062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214</dc:creator>
  <cp:lastModifiedBy>214</cp:lastModifiedBy>
  <cp:revision>1</cp:revision>
  <dcterms:created xsi:type="dcterms:W3CDTF">2025-10-14T03:29:12Z</dcterms:created>
  <dcterms:modified xsi:type="dcterms:W3CDTF">2025-10-14T03:29:21Z</dcterms:modified>
</cp:coreProperties>
</file>