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0C81F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CB-4E2D-9510-2B457A567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4761152"/>
        <c:axId val="1184762240"/>
      </c:lineChart>
      <c:catAx>
        <c:axId val="118476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184762240"/>
        <c:crosses val="autoZero"/>
        <c:auto val="1"/>
        <c:lblAlgn val="ctr"/>
        <c:lblOffset val="100"/>
        <c:noMultiLvlLbl val="0"/>
      </c:catAx>
      <c:valAx>
        <c:axId val="11847622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47611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=""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3013" y="2976880"/>
          <a:ext cx="4557486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="" xmlns:a16="http://schemas.microsoft.com/office/drawing/2014/main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 NUMBER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NAME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="" xmlns:a16="http://schemas.microsoft.com/office/drawing/2014/main" id="{6213B534-391D-4BCF-8E6E-8A262482373C}"/>
              </a:ext>
            </a:extLst>
          </p:cNvPr>
          <p:cNvSpPr/>
          <p:nvPr/>
        </p:nvSpPr>
        <p:spPr>
          <a:xfrm>
            <a:off x="6879118" y="4789647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PRESENTATION 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=""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="" xmlns:a16="http://schemas.microsoft.com/office/drawing/2014/main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6244864" y="1574873"/>
            <a:ext cx="4400549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=""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/>
        </p:nvGraphicFramePr>
        <p:xfrm>
          <a:off x="6093013" y="2976880"/>
          <a:ext cx="4557486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="" xmlns:a16="http://schemas.microsoft.com/office/drawing/2014/main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 NUMBER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NAME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="" xmlns:a16="http://schemas.microsoft.com/office/drawing/2014/main" id="{6213B534-391D-4BCF-8E6E-8A262482373C}"/>
              </a:ext>
            </a:extLst>
          </p:cNvPr>
          <p:cNvSpPr/>
          <p:nvPr/>
        </p:nvSpPr>
        <p:spPr>
          <a:xfrm>
            <a:off x="6879118" y="4789647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PRESENTATION 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=""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="" xmlns:a16="http://schemas.microsoft.com/office/drawing/2014/main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="" xmlns:a16="http://schemas.microsoft.com/office/drawing/2014/main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6244864" y="1574873"/>
            <a:ext cx="4400549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=""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=""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5" name="차트 14">
            <a:extLst>
              <a:ext uri="{FF2B5EF4-FFF2-40B4-BE49-F238E27FC236}">
                <a16:creationId xmlns="" xmlns:a16="http://schemas.microsoft.com/office/drawing/2014/main" id="{CC89E849-DC3E-45A2-8FA5-64A39145D244}"/>
              </a:ext>
            </a:extLst>
          </p:cNvPr>
          <p:cNvGraphicFramePr/>
          <p:nvPr>
            <p:extLst/>
          </p:nvPr>
        </p:nvGraphicFramePr>
        <p:xfrm>
          <a:off x="1229773" y="1850419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C13E704-2351-4BF3-8B94-A39923E89743}"/>
              </a:ext>
            </a:extLst>
          </p:cNvPr>
          <p:cNvSpPr txBox="1"/>
          <p:nvPr/>
        </p:nvSpPr>
        <p:spPr>
          <a:xfrm>
            <a:off x="10221360" y="1618863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C81F2"/>
                </a:solidFill>
              </a:rPr>
              <a:t>135</a:t>
            </a:r>
            <a:endParaRPr lang="en-US" altLang="ko-KR" sz="700" b="1" dirty="0">
              <a:solidFill>
                <a:srgbClr val="0C81F2"/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="" xmlns:a16="http://schemas.microsoft.com/office/drawing/2014/main" id="{0E5AB759-7018-4DDA-A8E1-BE43FE4150B0}"/>
              </a:ext>
            </a:extLst>
          </p:cNvPr>
          <p:cNvCxnSpPr>
            <a:cxnSpLocks/>
            <a:stCxn id="45" idx="0"/>
          </p:cNvCxnSpPr>
          <p:nvPr/>
        </p:nvCxnSpPr>
        <p:spPr>
          <a:xfrm rot="5400000" flipH="1" flipV="1">
            <a:off x="8387589" y="1343739"/>
            <a:ext cx="1363336" cy="2304210"/>
          </a:xfrm>
          <a:prstGeom prst="bentConnector2">
            <a:avLst/>
          </a:prstGeom>
          <a:ln w="3175">
            <a:solidFill>
              <a:srgbClr val="0C81F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A363548-EE2D-4CB7-9A18-241B81040E82}"/>
              </a:ext>
            </a:extLst>
          </p:cNvPr>
          <p:cNvSpPr/>
          <p:nvPr/>
        </p:nvSpPr>
        <p:spPr>
          <a:xfrm>
            <a:off x="7384152" y="4018615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53599A4-F300-49C6-9F17-CFD939D20F04}"/>
              </a:ext>
            </a:extLst>
          </p:cNvPr>
          <p:cNvSpPr/>
          <p:nvPr/>
        </p:nvSpPr>
        <p:spPr>
          <a:xfrm>
            <a:off x="3444104" y="2558741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자유형 37">
            <a:extLst>
              <a:ext uri="{FF2B5EF4-FFF2-40B4-BE49-F238E27FC236}">
                <a16:creationId xmlns="" xmlns:a16="http://schemas.microsoft.com/office/drawing/2014/main" id="{9ABDA093-AF27-4EE8-B143-41911CE97BC6}"/>
              </a:ext>
            </a:extLst>
          </p:cNvPr>
          <p:cNvSpPr/>
          <p:nvPr/>
        </p:nvSpPr>
        <p:spPr>
          <a:xfrm>
            <a:off x="1473632" y="2855881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0C81F2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AE097B7-406D-476A-BAF3-819FD3A3C562}"/>
              </a:ext>
            </a:extLst>
          </p:cNvPr>
          <p:cNvSpPr/>
          <p:nvPr/>
        </p:nvSpPr>
        <p:spPr>
          <a:xfrm>
            <a:off x="1087494" y="5446491"/>
            <a:ext cx="772275" cy="772275"/>
          </a:xfrm>
          <a:prstGeom prst="ellipse">
            <a:avLst/>
          </a:prstGeom>
          <a:noFill/>
          <a:ln w="0">
            <a:solidFill>
              <a:srgbClr val="0C81F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7346187" y="2300387"/>
            <a:ext cx="1135233" cy="358368"/>
            <a:chOff x="7636928" y="2446745"/>
            <a:chExt cx="1135233" cy="358368"/>
          </a:xfrm>
        </p:grpSpPr>
        <p:sp>
          <p:nvSpPr>
            <p:cNvPr id="29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contents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30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643B63E3-BF1A-4807-8495-4F281304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4151943" y="4706227"/>
            <a:ext cx="261865" cy="621863"/>
            <a:chOff x="3175107" y="2906014"/>
            <a:chExt cx="360000" cy="854911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C7EBF1CE-E99C-4DA1-B0D2-E603272D8A1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355108" y="3266013"/>
              <a:ext cx="741" cy="494912"/>
            </a:xfrm>
            <a:prstGeom prst="line">
              <a:avLst/>
            </a:prstGeom>
            <a:ln w="3175">
              <a:solidFill>
                <a:srgbClr val="0C81F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C13E704-2351-4BF3-8B94-A39923E89743}"/>
              </a:ext>
            </a:extLst>
          </p:cNvPr>
          <p:cNvSpPr txBox="1"/>
          <p:nvPr/>
        </p:nvSpPr>
        <p:spPr>
          <a:xfrm>
            <a:off x="3990407" y="5380154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C81F2"/>
                </a:solidFill>
              </a:rPr>
              <a:t>55</a:t>
            </a:r>
            <a:endParaRPr lang="en-US" altLang="ko-KR" sz="700" b="1" dirty="0">
              <a:solidFill>
                <a:srgbClr val="0C81F2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7786219" y="3136387"/>
            <a:ext cx="261865" cy="261864"/>
            <a:chOff x="3175107" y="2906014"/>
            <a:chExt cx="360000" cy="360000"/>
          </a:xfrm>
        </p:grpSpPr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=""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=""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=""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0C81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=""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C81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6" name="자유형 23">
            <a:extLst>
              <a:ext uri="{FF2B5EF4-FFF2-40B4-BE49-F238E27FC236}">
                <a16:creationId xmlns=""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0C81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734632" y="4439394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01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970372" y="3799321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02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03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Freeform 9">
            <a:extLst>
              <a:ext uri="{FF2B5EF4-FFF2-40B4-BE49-F238E27FC236}">
                <a16:creationId xmlns=""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C81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04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6707" y="1964427"/>
            <a:ext cx="8942963" cy="1920218"/>
            <a:chOff x="1606707" y="1964427"/>
            <a:chExt cx="8942963" cy="1920218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D81BA1A2-3A48-4E05-B1B3-3FD26A28AAF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A5103AEE-622C-41AC-AFB8-EE3C4A79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B565DA02-45D3-4534-B08E-7C05E77AF3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F1D17F9B-1172-40CD-98E9-4379D09FB90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0D5A0306-004A-4BC5-A7C0-5E634B78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69B5958F-4E70-4AC0-BEC9-AFBC9ACFE8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A1FA04C7-5E46-4595-8260-B7755B7D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평행 사변형 56">
            <a:extLst>
              <a:ext uri="{FF2B5EF4-FFF2-40B4-BE49-F238E27FC236}">
                <a16:creationId xmlns=""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8" name="평행 사변형 57">
            <a:extLst>
              <a:ext uri="{FF2B5EF4-FFF2-40B4-BE49-F238E27FC236}">
                <a16:creationId xmlns=""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9" name="평행 사변형 58">
            <a:extLst>
              <a:ext uri="{FF2B5EF4-FFF2-40B4-BE49-F238E27FC236}">
                <a16:creationId xmlns=""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0" name="평행 사변형 59">
            <a:extLst>
              <a:ext uri="{FF2B5EF4-FFF2-40B4-BE49-F238E27FC236}">
                <a16:creationId xmlns=""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2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=""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=""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184344" y="2074811"/>
            <a:ext cx="5004000" cy="3456000"/>
            <a:chOff x="3635444" y="2214511"/>
            <a:chExt cx="5004000" cy="3456000"/>
          </a:xfrm>
        </p:grpSpPr>
        <p:cxnSp>
          <p:nvCxnSpPr>
            <p:cNvPr id="101" name="직선 연결선 100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타원 105"/>
          <p:cNvSpPr/>
          <p:nvPr/>
        </p:nvSpPr>
        <p:spPr>
          <a:xfrm>
            <a:off x="4481455" y="2816109"/>
            <a:ext cx="170259" cy="170259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735394" y="3884994"/>
            <a:ext cx="2669060" cy="494270"/>
          </a:xfrm>
          <a:prstGeom prst="roundRect">
            <a:avLst/>
          </a:prstGeom>
          <a:solidFill>
            <a:schemeClr val="bg1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C81F2"/>
                </a:solidFill>
              </a:rPr>
              <a:t>CONTENTS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35394" y="3267171"/>
            <a:ext cx="2669060" cy="494270"/>
          </a:xfrm>
          <a:prstGeom prst="round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19946" y="4589631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19946" y="2122180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14" name="꺾인 연결선 113"/>
          <p:cNvCxnSpPr>
            <a:stCxn id="111" idx="1"/>
            <a:endCxn id="113" idx="1"/>
          </p:cNvCxnSpPr>
          <p:nvPr/>
        </p:nvCxnSpPr>
        <p:spPr>
          <a:xfrm rot="10800000">
            <a:off x="7719946" y="2572304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rgbClr val="0C81F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10" idx="1"/>
            <a:endCxn id="112" idx="1"/>
          </p:cNvCxnSpPr>
          <p:nvPr/>
        </p:nvCxnSpPr>
        <p:spPr>
          <a:xfrm rot="10800000" flipV="1">
            <a:off x="7719946" y="4132128"/>
            <a:ext cx="15448" cy="907625"/>
          </a:xfrm>
          <a:prstGeom prst="bentConnector3">
            <a:avLst>
              <a:gd name="adj1" fmla="val 3059606"/>
            </a:avLst>
          </a:prstGeom>
          <a:ln w="9525" cap="rnd">
            <a:solidFill>
              <a:srgbClr val="FFC000"/>
            </a:solidFill>
            <a:prstDash val="lg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 flipV="1">
            <a:off x="4684292" y="2984500"/>
            <a:ext cx="2580108" cy="1605131"/>
          </a:xfrm>
          <a:prstGeom prst="straightConnector1">
            <a:avLst/>
          </a:prstGeom>
          <a:ln w="952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5823287" y="2984500"/>
            <a:ext cx="1441113" cy="0"/>
          </a:xfrm>
          <a:prstGeom prst="straightConnector1">
            <a:avLst/>
          </a:prstGeom>
          <a:ln w="9525">
            <a:solidFill>
              <a:srgbClr val="0C8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3113456" y="1729958"/>
            <a:ext cx="1135233" cy="358368"/>
            <a:chOff x="7636928" y="2446745"/>
            <a:chExt cx="1135233" cy="358368"/>
          </a:xfrm>
        </p:grpSpPr>
        <p:sp>
          <p:nvSpPr>
            <p:cNvPr id="119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contents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120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21" name="Freeform 6">
              <a:extLst>
                <a:ext uri="{FF2B5EF4-FFF2-40B4-BE49-F238E27FC236}">
                  <a16:creationId xmlns="" xmlns:a16="http://schemas.microsoft.com/office/drawing/2014/main" id="{643B63E3-BF1A-4807-8495-4F281304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5551375" y="2845912"/>
            <a:ext cx="261865" cy="261864"/>
            <a:chOff x="3175107" y="2906014"/>
            <a:chExt cx="360000" cy="360000"/>
          </a:xfrm>
        </p:grpSpPr>
        <p:sp>
          <p:nvSpPr>
            <p:cNvPr id="123" name="타원 122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3911036" y="3209644"/>
            <a:ext cx="461710" cy="461708"/>
            <a:chOff x="3175107" y="2906014"/>
            <a:chExt cx="360000" cy="360000"/>
          </a:xfrm>
        </p:grpSpPr>
        <p:sp>
          <p:nvSpPr>
            <p:cNvPr id="127" name="타원 126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4630656" y="4770466"/>
            <a:ext cx="337638" cy="337637"/>
            <a:chOff x="3175107" y="2906014"/>
            <a:chExt cx="360000" cy="360000"/>
          </a:xfrm>
        </p:grpSpPr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타원 133"/>
          <p:cNvSpPr/>
          <p:nvPr/>
        </p:nvSpPr>
        <p:spPr>
          <a:xfrm>
            <a:off x="2675550" y="4106827"/>
            <a:ext cx="93019" cy="93019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412020" y="3374879"/>
            <a:ext cx="160831" cy="160831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380024" y="2753933"/>
            <a:ext cx="326814" cy="326814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=""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="" xmlns:a16="http://schemas.microsoft.com/office/drawing/2014/main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="" xmlns:a16="http://schemas.microsoft.com/office/drawing/2014/main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대각선 방향의 모서리가 둥근 사각형 31">
            <a:extLst>
              <a:ext uri="{FF2B5EF4-FFF2-40B4-BE49-F238E27FC236}">
                <a16:creationId xmlns="" xmlns:a16="http://schemas.microsoft.com/office/drawing/2014/main" id="{3E91911C-C24F-4636-A643-44F2708B7841}"/>
              </a:ext>
            </a:extLst>
          </p:cNvPr>
          <p:cNvSpPr/>
          <p:nvPr/>
        </p:nvSpPr>
        <p:spPr>
          <a:xfrm flipH="1">
            <a:off x="951495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각 삼각형 47">
            <a:extLst>
              <a:ext uri="{FF2B5EF4-FFF2-40B4-BE49-F238E27FC236}">
                <a16:creationId xmlns="" xmlns:a16="http://schemas.microsoft.com/office/drawing/2014/main" id="{471C38B9-CF78-4E97-8C27-DC7CD1E2755A}"/>
              </a:ext>
            </a:extLst>
          </p:cNvPr>
          <p:cNvSpPr/>
          <p:nvPr/>
        </p:nvSpPr>
        <p:spPr>
          <a:xfrm rot="5400000">
            <a:off x="945621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120581" y="4642887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1005526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945621" y="2242454"/>
            <a:ext cx="678654" cy="273623"/>
            <a:chOff x="7612854" y="2446745"/>
            <a:chExt cx="678654" cy="358368"/>
          </a:xfrm>
        </p:grpSpPr>
        <p:sp>
          <p:nvSpPr>
            <p:cNvPr id="61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67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1738200" y="2242453"/>
            <a:ext cx="678654" cy="273623"/>
            <a:chOff x="7612854" y="2446745"/>
            <a:chExt cx="678654" cy="358368"/>
          </a:xfrm>
        </p:grpSpPr>
        <p:sp>
          <p:nvSpPr>
            <p:cNvPr id="70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71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2530779" y="2242452"/>
            <a:ext cx="678654" cy="273623"/>
            <a:chOff x="7612854" y="2446745"/>
            <a:chExt cx="678654" cy="358368"/>
          </a:xfrm>
        </p:grpSpPr>
        <p:sp>
          <p:nvSpPr>
            <p:cNvPr id="73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74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대각선 방향의 모서리가 둥근 사각형 31">
            <a:extLst>
              <a:ext uri="{FF2B5EF4-FFF2-40B4-BE49-F238E27FC236}">
                <a16:creationId xmlns="" xmlns:a16="http://schemas.microsoft.com/office/drawing/2014/main" id="{3E91911C-C24F-4636-A643-44F2708B7841}"/>
              </a:ext>
            </a:extLst>
          </p:cNvPr>
          <p:cNvSpPr/>
          <p:nvPr/>
        </p:nvSpPr>
        <p:spPr>
          <a:xfrm flipH="1">
            <a:off x="4548227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각 삼각형 75">
            <a:extLst>
              <a:ext uri="{FF2B5EF4-FFF2-40B4-BE49-F238E27FC236}">
                <a16:creationId xmlns="" xmlns:a16="http://schemas.microsoft.com/office/drawing/2014/main" id="{471C38B9-CF78-4E97-8C27-DC7CD1E2755A}"/>
              </a:ext>
            </a:extLst>
          </p:cNvPr>
          <p:cNvSpPr/>
          <p:nvPr/>
        </p:nvSpPr>
        <p:spPr>
          <a:xfrm rot="5400000">
            <a:off x="4542353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4717313" y="4642887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4602258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4542353" y="2242454"/>
            <a:ext cx="678654" cy="273623"/>
            <a:chOff x="7612854" y="2446745"/>
            <a:chExt cx="678654" cy="358368"/>
          </a:xfrm>
        </p:grpSpPr>
        <p:sp>
          <p:nvSpPr>
            <p:cNvPr id="80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81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5334932" y="2242453"/>
            <a:ext cx="678654" cy="273623"/>
            <a:chOff x="7612854" y="2446745"/>
            <a:chExt cx="678654" cy="358368"/>
          </a:xfrm>
        </p:grpSpPr>
        <p:sp>
          <p:nvSpPr>
            <p:cNvPr id="83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84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6127511" y="2242452"/>
            <a:ext cx="678654" cy="273623"/>
            <a:chOff x="7612854" y="2446745"/>
            <a:chExt cx="678654" cy="358368"/>
          </a:xfrm>
        </p:grpSpPr>
        <p:sp>
          <p:nvSpPr>
            <p:cNvPr id="86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87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8" name="대각선 방향의 모서리가 둥근 사각형 31">
            <a:extLst>
              <a:ext uri="{FF2B5EF4-FFF2-40B4-BE49-F238E27FC236}">
                <a16:creationId xmlns="" xmlns:a16="http://schemas.microsoft.com/office/drawing/2014/main" id="{3E91911C-C24F-4636-A643-44F2708B7841}"/>
              </a:ext>
            </a:extLst>
          </p:cNvPr>
          <p:cNvSpPr/>
          <p:nvPr/>
        </p:nvSpPr>
        <p:spPr>
          <a:xfrm flipH="1">
            <a:off x="8144959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각 삼각형 88">
            <a:extLst>
              <a:ext uri="{FF2B5EF4-FFF2-40B4-BE49-F238E27FC236}">
                <a16:creationId xmlns="" xmlns:a16="http://schemas.microsoft.com/office/drawing/2014/main" id="{471C38B9-CF78-4E97-8C27-DC7CD1E2755A}"/>
              </a:ext>
            </a:extLst>
          </p:cNvPr>
          <p:cNvSpPr/>
          <p:nvPr/>
        </p:nvSpPr>
        <p:spPr>
          <a:xfrm rot="5400000">
            <a:off x="8139085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8314045" y="4642887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D6A7F386-F2FB-4A12-9DEF-8B5013F01E84}"/>
              </a:ext>
            </a:extLst>
          </p:cNvPr>
          <p:cNvSpPr/>
          <p:nvPr/>
        </p:nvSpPr>
        <p:spPr>
          <a:xfrm>
            <a:off x="8198990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8139085" y="2242454"/>
            <a:ext cx="678654" cy="273623"/>
            <a:chOff x="7612854" y="2446745"/>
            <a:chExt cx="678654" cy="358368"/>
          </a:xfrm>
        </p:grpSpPr>
        <p:sp>
          <p:nvSpPr>
            <p:cNvPr id="93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94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8931664" y="2242453"/>
            <a:ext cx="678654" cy="273623"/>
            <a:chOff x="7612854" y="2446745"/>
            <a:chExt cx="678654" cy="358368"/>
          </a:xfrm>
        </p:grpSpPr>
        <p:sp>
          <p:nvSpPr>
            <p:cNvPr id="96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97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4CB6D6E-88B8-46A9-80D6-0A6EA2DD0D0F}"/>
              </a:ext>
            </a:extLst>
          </p:cNvPr>
          <p:cNvGrpSpPr/>
          <p:nvPr/>
        </p:nvGrpSpPr>
        <p:grpSpPr>
          <a:xfrm>
            <a:off x="9724243" y="2242452"/>
            <a:ext cx="678654" cy="273623"/>
            <a:chOff x="7612854" y="2446745"/>
            <a:chExt cx="678654" cy="358368"/>
          </a:xfrm>
        </p:grpSpPr>
        <p:sp>
          <p:nvSpPr>
            <p:cNvPr id="99" name="사각형: 둥근 모서리 18">
              <a:extLst>
                <a:ext uri="{FF2B5EF4-FFF2-40B4-BE49-F238E27FC236}">
                  <a16:creationId xmlns="" xmlns:a16="http://schemas.microsoft.com/office/drawing/2014/main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103" name="사각형: 둥근 위쪽 모서리 19">
              <a:extLst>
                <a:ext uri="{FF2B5EF4-FFF2-40B4-BE49-F238E27FC236}">
                  <a16:creationId xmlns="" xmlns:a16="http://schemas.microsoft.com/office/drawing/2014/main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94621" y="2031528"/>
            <a:ext cx="2577466" cy="2577466"/>
          </a:xfrm>
          <a:prstGeom prst="ellipse">
            <a:avLst/>
          </a:prstGeom>
          <a:solidFill>
            <a:srgbClr val="228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34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143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244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151478" y="2031528"/>
            <a:ext cx="2577466" cy="2577466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102</a:t>
            </a:r>
            <a:endParaRPr lang="en-US" altLang="ko-KR" sz="24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24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기본</a:t>
            </a:r>
            <a:endParaRPr lang="en-US" altLang="ko-KR" sz="24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37764" y="2031528"/>
            <a:ext cx="2577466" cy="2577466"/>
          </a:xfrm>
          <a:prstGeom prst="ellipse">
            <a:avLst/>
          </a:prstGeom>
          <a:solidFill>
            <a:srgbClr val="EA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238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249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와이드스크린</PresentationFormat>
  <Paragraphs>136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2022-04-25T15:47:38Z</dcterms:created>
  <dcterms:modified xsi:type="dcterms:W3CDTF">2022-04-25T15:47:44Z</dcterms:modified>
</cp:coreProperties>
</file>