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62921-2E99-4AF0-90DF-2CB97A789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433B35-A31D-4759-8767-7CFB9AA16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C52F00-0ED0-4B87-80FE-E1A4BE02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4186-D249-4F93-8D1F-F8E947BD305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108983-5C28-452B-94A0-F80A6C9B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112B5-EEA4-4245-9D88-0159BF10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7BF3-1F0F-4BFB-BD85-768233ACB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18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E43A8-E54A-4653-8B50-3E07F66E1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2B913E-B3FE-4902-AFDF-2398724BB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F38034-82A6-4B54-A350-6CDA40FF2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4186-D249-4F93-8D1F-F8E947BD305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931971-CADB-4145-BD03-0FB74AA7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BEA2FA-1F0D-41F6-8B63-7A7BABB1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7BF3-1F0F-4BFB-BD85-768233ACB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44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82887F-B4A2-477D-97F7-6FFAAB108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E6883D-C89F-4AFE-9755-F4E74EE1D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B25D2-FE85-4C4B-BFFE-86949B2B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4186-D249-4F93-8D1F-F8E947BD305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FEA270-F024-445D-9AE8-CBE571755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801F99-2627-4F99-9A01-64603EE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7BF3-1F0F-4BFB-BD85-768233ACB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62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BB856-6DD8-4166-986B-775A75916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421C0-5F97-416D-B7DC-3A34C9838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A33F05-B54F-4368-AF78-41E71DEF3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4186-D249-4F93-8D1F-F8E947BD305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FC1DA2-17DF-4791-9D11-C2C3B5C9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2D236-29A1-4F74-AAF5-D472DE71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7BF3-1F0F-4BFB-BD85-768233ACB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64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92AC6-D08D-46EE-8A53-050FD3FC9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14C8B8-6C5A-416C-92A4-5E7B248CD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C5C16-A55C-4020-B337-B41BE90E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4186-D249-4F93-8D1F-F8E947BD305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47B01-0D67-47A0-AF0C-CAEE4C19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A524C1-27AD-4A4C-BB9B-82840354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7BF3-1F0F-4BFB-BD85-768233ACB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35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A6E4F-1C10-4629-91A0-0476E2DD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B81ECA-CE56-48D9-B6D9-23A84ADE8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211404-2290-4908-9FD9-67C0AD5D8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A65CE1-66E4-43BC-BB7F-1E28B173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4186-D249-4F93-8D1F-F8E947BD305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6F8953-0D09-4949-989F-FE00F82F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4E5E3-7B1B-405A-848F-5D52B0FE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7BF3-1F0F-4BFB-BD85-768233ACB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8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2F18D-3038-48DB-8DC4-0F40340EC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B19464-BAF8-4EC3-AE5A-FAFA03915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3E16E9-AA4C-4E88-815E-7294166D5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EB1C04-77F1-4927-BF5E-30AB6A993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18B9B8-4CAB-4C21-AE79-DB28F4546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A41BB3-13ED-4ACD-A9C0-79D48CCF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4186-D249-4F93-8D1F-F8E947BD305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424BBE-4063-4E0E-A345-6CAB129E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EEDB17-9F8C-4E4D-87B2-413A9BD3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7BF3-1F0F-4BFB-BD85-768233ACB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9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19445-1FAE-42AE-B926-002988C1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37AADF-BE1F-45FC-9994-FD7D6FF4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4186-D249-4F93-8D1F-F8E947BD305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456703-51EC-47F1-9D90-7AC2C86E3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99783F-E391-491D-85A9-6BD9D50A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7BF3-1F0F-4BFB-BD85-768233ACB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93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2857A0-B842-4694-A00F-FF121A39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4186-D249-4F93-8D1F-F8E947BD305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7F561A-F876-4EA4-80D6-85B8FD04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C6A9AA-DB2A-4ED9-A455-14E9C283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7BF3-1F0F-4BFB-BD85-768233ACB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93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D425A-794E-438C-BB43-98992AA0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AFB7D6-B00A-49AB-82F5-A79AB3172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06BB23-4AFF-4161-A2CF-33B4B1E26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45ADB3-4EA9-412C-9103-14D86195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4186-D249-4F93-8D1F-F8E947BD305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0C8C41-02B7-4332-85C6-1D43C060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E7E822-B0EB-4760-860A-CBA43C1D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7BF3-1F0F-4BFB-BD85-768233ACB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78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40A2F-B550-4DE2-BE63-63064D2D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A15195-A8A7-4C10-BFDA-5BA9A5005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B7CEEF-93D3-4200-85B2-5BB8601E2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5DE6B5-CF01-46E3-AD10-F93D3493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4186-D249-4F93-8D1F-F8E947BD305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66310A-B9E9-4C6B-B197-1D7C2F7A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2D9FE6-93F4-4575-924B-06DB1088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7BF3-1F0F-4BFB-BD85-768233ACB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3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AC968E-2BBD-4058-ADB2-14053BDC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ACDD2D-AC1E-4491-82C7-504A98808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7BA5E-9ED0-47BC-8C17-ACFDCCA48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A4186-D249-4F93-8D1F-F8E947BD305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4E4A6-0472-4D75-A114-FD868C233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DFC701-8CFB-4402-88B6-02BEF1A93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D7BF3-1F0F-4BFB-BD85-768233ACB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73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C1E8A24-D2BD-4F24-BA0A-E5348FFC47D3}"/>
              </a:ext>
            </a:extLst>
          </p:cNvPr>
          <p:cNvSpPr/>
          <p:nvPr/>
        </p:nvSpPr>
        <p:spPr>
          <a:xfrm>
            <a:off x="362712" y="315468"/>
            <a:ext cx="11466576" cy="6227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srgbClr val="0C81F2">
                <a:alpha val="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13CBD-0234-45E7-B8BE-3097A91501E2}"/>
              </a:ext>
            </a:extLst>
          </p:cNvPr>
          <p:cNvSpPr/>
          <p:nvPr/>
        </p:nvSpPr>
        <p:spPr>
          <a:xfrm>
            <a:off x="362712" y="315468"/>
            <a:ext cx="4483608" cy="6227064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aphicFrame>
        <p:nvGraphicFramePr>
          <p:cNvPr id="45" name="표 45">
            <a:extLst>
              <a:ext uri="{FF2B5EF4-FFF2-40B4-BE49-F238E27FC236}">
                <a16:creationId xmlns:a16="http://schemas.microsoft.com/office/drawing/2014/main" id="{D6A3DB51-1842-4B47-97F2-312EB64E221B}"/>
              </a:ext>
            </a:extLst>
          </p:cNvPr>
          <p:cNvGraphicFramePr>
            <a:graphicFrameLocks noGrp="1"/>
          </p:cNvGraphicFramePr>
          <p:nvPr/>
        </p:nvGraphicFramePr>
        <p:xfrm>
          <a:off x="6093013" y="2976880"/>
          <a:ext cx="4557486" cy="1252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486">
                  <a:extLst>
                    <a:ext uri="{9D8B030D-6E8A-4147-A177-3AD203B41FA5}">
                      <a16:colId xmlns:a16="http://schemas.microsoft.com/office/drawing/2014/main" val="2847537923"/>
                    </a:ext>
                  </a:extLst>
                </a:gridCol>
              </a:tblGrid>
              <a:tr h="515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ID NUMBER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0000" anchor="ctr">
                    <a:lnL w="38100" cap="flat" cmpd="sng" algn="ctr">
                      <a:solidFill>
                        <a:srgbClr val="0C8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75648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latinLnBrk="1"/>
                      <a:endParaRPr lang="ko-KR" altLang="en-US" sz="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190057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YOUR NAME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0000" anchor="ctr">
                    <a:lnL w="38100" cap="flat" cmpd="sng" algn="ctr">
                      <a:solidFill>
                        <a:srgbClr val="0C8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110950"/>
                  </a:ext>
                </a:extLst>
              </a:tr>
            </a:tbl>
          </a:graphicData>
        </a:graphic>
      </p:graphicFrame>
      <p:sp>
        <p:nvSpPr>
          <p:cNvPr id="46" name="모서리가 둥근 직사각형 43">
            <a:extLst>
              <a:ext uri="{FF2B5EF4-FFF2-40B4-BE49-F238E27FC236}">
                <a16:creationId xmlns:a16="http://schemas.microsoft.com/office/drawing/2014/main" id="{6213B534-391D-4BCF-8E6E-8A262482373C}"/>
              </a:ext>
            </a:extLst>
          </p:cNvPr>
          <p:cNvSpPr/>
          <p:nvPr/>
        </p:nvSpPr>
        <p:spPr>
          <a:xfrm>
            <a:off x="6879118" y="4789647"/>
            <a:ext cx="2917371" cy="485873"/>
          </a:xfrm>
          <a:prstGeom prst="roundRect">
            <a:avLst>
              <a:gd name="adj" fmla="val 50000"/>
            </a:avLst>
          </a:prstGeom>
          <a:pattFill prst="pct5">
            <a:fgClr>
              <a:srgbClr val="0C81F2"/>
            </a:fgClr>
            <a:bgClr>
              <a:srgbClr val="0C81F2"/>
            </a:bgClr>
          </a:pattFill>
          <a:ln w="9525">
            <a:noFill/>
            <a:prstDash val="solid"/>
          </a:ln>
          <a:effectLst>
            <a:outerShdw blurRad="304800" dist="38100" dir="2700000" algn="tl" rotWithShape="0">
              <a:srgbClr val="0C81F2">
                <a:alpha val="17000"/>
              </a:srgb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PRESENTATION START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BC2E65EA-009D-40B0-BD2D-9B6AE5E031D0}"/>
              </a:ext>
            </a:extLst>
          </p:cNvPr>
          <p:cNvGraphicFramePr>
            <a:graphicFrameLocks noGrp="1"/>
          </p:cNvGraphicFramePr>
          <p:nvPr/>
        </p:nvGraphicFramePr>
        <p:xfrm>
          <a:off x="362711" y="331343"/>
          <a:ext cx="4483608" cy="619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268">
                  <a:extLst>
                    <a:ext uri="{9D8B030D-6E8A-4147-A177-3AD203B41FA5}">
                      <a16:colId xmlns:a16="http://schemas.microsoft.com/office/drawing/2014/main" val="1043718934"/>
                    </a:ext>
                  </a:extLst>
                </a:gridCol>
                <a:gridCol w="747268">
                  <a:extLst>
                    <a:ext uri="{9D8B030D-6E8A-4147-A177-3AD203B41FA5}">
                      <a16:colId xmlns:a16="http://schemas.microsoft.com/office/drawing/2014/main" val="83197653"/>
                    </a:ext>
                  </a:extLst>
                </a:gridCol>
                <a:gridCol w="747268">
                  <a:extLst>
                    <a:ext uri="{9D8B030D-6E8A-4147-A177-3AD203B41FA5}">
                      <a16:colId xmlns:a16="http://schemas.microsoft.com/office/drawing/2014/main" val="1244441110"/>
                    </a:ext>
                  </a:extLst>
                </a:gridCol>
                <a:gridCol w="747268">
                  <a:extLst>
                    <a:ext uri="{9D8B030D-6E8A-4147-A177-3AD203B41FA5}">
                      <a16:colId xmlns:a16="http://schemas.microsoft.com/office/drawing/2014/main" val="3513725656"/>
                    </a:ext>
                  </a:extLst>
                </a:gridCol>
                <a:gridCol w="747268">
                  <a:extLst>
                    <a:ext uri="{9D8B030D-6E8A-4147-A177-3AD203B41FA5}">
                      <a16:colId xmlns:a16="http://schemas.microsoft.com/office/drawing/2014/main" val="2848185835"/>
                    </a:ext>
                  </a:extLst>
                </a:gridCol>
                <a:gridCol w="747268">
                  <a:extLst>
                    <a:ext uri="{9D8B030D-6E8A-4147-A177-3AD203B41FA5}">
                      <a16:colId xmlns:a16="http://schemas.microsoft.com/office/drawing/2014/main" val="294809846"/>
                    </a:ext>
                  </a:extLst>
                </a:gridCol>
              </a:tblGrid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111298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196473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4573720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719676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601141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349254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50699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842576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709023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2751C666-871B-4406-80E4-534461B6D2FA}"/>
              </a:ext>
            </a:extLst>
          </p:cNvPr>
          <p:cNvSpPr txBox="1"/>
          <p:nvPr/>
        </p:nvSpPr>
        <p:spPr>
          <a:xfrm>
            <a:off x="362710" y="1926998"/>
            <a:ext cx="44836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28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시스템분석설계</a:t>
            </a:r>
            <a:endParaRPr lang="en-US" altLang="ko-KR" sz="800" kern="0" dirty="0">
              <a:solidFill>
                <a:prstClr val="white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5452068-4D9E-4D25-9E2A-35C3C622F5A5}"/>
              </a:ext>
            </a:extLst>
          </p:cNvPr>
          <p:cNvSpPr txBox="1"/>
          <p:nvPr/>
        </p:nvSpPr>
        <p:spPr>
          <a:xfrm>
            <a:off x="6244864" y="1574873"/>
            <a:ext cx="440054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b="1" dirty="0"/>
              <a:t>개인 교과목 포트폴리오</a:t>
            </a:r>
            <a:endParaRPr lang="en-US" altLang="ko-KR" sz="2400" b="1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1BA663E-45B6-4C2C-B2E9-DB732813B517}"/>
              </a:ext>
            </a:extLst>
          </p:cNvPr>
          <p:cNvGrpSpPr/>
          <p:nvPr/>
        </p:nvGrpSpPr>
        <p:grpSpPr>
          <a:xfrm>
            <a:off x="3175107" y="2906014"/>
            <a:ext cx="360000" cy="1519682"/>
            <a:chOff x="3175107" y="2906014"/>
            <a:chExt cx="360000" cy="1519682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3E5BC57-257D-4034-B6AA-386AF2A3C57E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DE27B153-D673-4A80-886F-3C031E7B2146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B8BDBD16-0C86-4297-B1BF-2A0C2974B2E1}"/>
                </a:ext>
              </a:extLst>
            </p:cNvPr>
            <p:cNvCxnSpPr>
              <a:cxnSpLocks/>
              <a:stCxn id="41" idx="4"/>
              <a:endCxn id="63" idx="3"/>
            </p:cNvCxnSpPr>
            <p:nvPr/>
          </p:nvCxnSpPr>
          <p:spPr>
            <a:xfrm>
              <a:off x="3355107" y="3266014"/>
              <a:ext cx="741" cy="1159682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3CAF1CA6-CF89-4471-B143-123BEDD7AF54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A8C0CC-52B3-47F9-B161-A1F5A96F225A}"/>
              </a:ext>
            </a:extLst>
          </p:cNvPr>
          <p:cNvGrpSpPr/>
          <p:nvPr/>
        </p:nvGrpSpPr>
        <p:grpSpPr>
          <a:xfrm>
            <a:off x="357853" y="4425696"/>
            <a:ext cx="4479323" cy="2131608"/>
            <a:chOff x="357853" y="4425696"/>
            <a:chExt cx="447932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42BF142-3614-427C-8A69-D2ECC855FB30}"/>
                </a:ext>
              </a:extLst>
            </p:cNvPr>
            <p:cNvSpPr/>
            <p:nvPr/>
          </p:nvSpPr>
          <p:spPr>
            <a:xfrm>
              <a:off x="1097280" y="4425696"/>
              <a:ext cx="3739896" cy="2112264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39896" h="2112264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3739896" y="1426464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id="{08C90F95-48B7-4B07-9B5C-47278389F460}"/>
              </a:ext>
            </a:extLst>
          </p:cNvPr>
          <p:cNvSpPr/>
          <p:nvPr/>
        </p:nvSpPr>
        <p:spPr>
          <a:xfrm>
            <a:off x="3307842" y="4408239"/>
            <a:ext cx="94527" cy="94527"/>
          </a:xfrm>
          <a:prstGeom prst="ellipse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34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Tmon몬소리 Black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2022-05-19T08:27:30Z</dcterms:created>
  <dcterms:modified xsi:type="dcterms:W3CDTF">2022-05-19T08:36:33Z</dcterms:modified>
</cp:coreProperties>
</file>