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F517-BA67-6E49-BA1A-F14C23457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1C252-ECE8-C646-894B-77977077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3577-ED1A-7747-9250-2540015C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0D08-40EE-3F40-9D47-399A9B91590E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8F0D6-9D87-B043-A3A4-39C6850C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2C1B-5164-8044-9E52-ACC0A227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539-34A1-0D4B-830F-27E60651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5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5ACB-4B3F-E649-A301-26506904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41DE5-6D8C-3A4B-9E6A-F65DAA67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2399-ED9A-E843-B636-DC1E5E24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0D08-40EE-3F40-9D47-399A9B91590E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F26B6-9D2D-064E-9F3F-41E05ED8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CCD7-0B82-A044-8C3C-1540E937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539-34A1-0D4B-830F-27E60651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1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B29E4-D46E-DC41-940C-8D13DA99F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973ED-FE12-F147-AAC6-76EE3BD56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D91C2-560B-B94E-B9D6-BAF413CF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0D08-40EE-3F40-9D47-399A9B91590E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4C2C3-FCC0-9E46-BFC7-796F18EC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324CF-F002-4144-9083-3297FC6F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539-34A1-0D4B-830F-27E60651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9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F0AE-D14D-1A42-9BD5-DADCE007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C964-5591-6340-AB8E-806DE20D3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64FAC-2AC1-024F-B1FB-4A7A304B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0D08-40EE-3F40-9D47-399A9B91590E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53F5-5E99-B745-AAEB-FF4F2D44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9F191-6A6A-6C44-8253-708A34E8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539-34A1-0D4B-830F-27E60651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3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903B-ADEE-FC45-89C0-E8800D0A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7A37-B1FE-F942-A9DA-78745068C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129F0-72E2-7F44-972F-B7354AC2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0D08-40EE-3F40-9D47-399A9B91590E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5A276-FA7F-5244-A3FD-2117348C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46B0-16F8-1E42-806D-A64B6F2B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539-34A1-0D4B-830F-27E60651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3489-8B6F-DA43-80F0-E7726370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E63FB-B145-DE48-B0B7-756AE5859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AEF45-E28D-3D44-87A5-F42E3BAB7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FBBA4-8E25-5F40-A542-AEE70AEB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0D08-40EE-3F40-9D47-399A9B91590E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E0A74-A43D-5D40-9BAF-1BE5063B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A1396-4BCD-274D-BBDC-259F0120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539-34A1-0D4B-830F-27E60651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2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DAA1-C506-194A-A5D7-C1DC2C22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90CE5-AC6C-F54E-8C63-E1ACAAB7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59B4C-A306-2C49-B491-83C9925D9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B32DE-7D40-EE4A-95CF-D25D3517A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051AF-2590-4049-9A1D-359A6D233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C704E-E8AB-CA4C-B4A4-4AC0A8AF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0D08-40EE-3F40-9D47-399A9B91590E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6C715-1F9D-1B46-84AB-E3244D0D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A195B-6D56-B94A-BBC0-F8F22DBB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539-34A1-0D4B-830F-27E60651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1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1B54-F107-A34F-B925-6BCE4D53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FDA75-37FC-4F41-94EA-E291D236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0D08-40EE-3F40-9D47-399A9B91590E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9E70F-628F-9944-8D04-7C046D5E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83F69-3696-0346-BBE9-57997973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539-34A1-0D4B-830F-27E60651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5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0EB77-F6E2-0B47-9A28-3626B7C3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0D08-40EE-3F40-9D47-399A9B91590E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8638B-D95D-614C-8EE6-DFE58A48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3EF9A-AD53-F84A-9276-B78CCE90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539-34A1-0D4B-830F-27E60651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1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3C89-89A4-2F4E-B095-0738542C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34CF-5B84-3F46-9CE1-028D1099E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BFC85-68C7-8A43-8A19-F033E835F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6FBC2-0BA4-E049-A120-6C2E01CE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0D08-40EE-3F40-9D47-399A9B91590E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399F2-1AAE-7744-BDAB-13E9BB19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08E37-3F03-0945-97A4-6D90F539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539-34A1-0D4B-830F-27E60651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08FF-08AF-0E4F-8338-101C5A96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FF498-A5C5-374A-AF37-15ED92146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79959-1835-5E4C-BCFF-91E955E78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B56BA-7E25-1545-8E05-550C299E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0D08-40EE-3F40-9D47-399A9B91590E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29CB8-1C1F-1847-9BFF-637616AC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A4706-96D7-3943-BD0C-B45D289B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3539-34A1-0D4B-830F-27E60651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5DFA3-86B8-7A41-8CD7-5563AD30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A0645-0959-EE49-9FF4-3ECC97C54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EC4D4-FE4F-9246-9300-45A6EFC55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C0D08-40EE-3F40-9D47-399A9B91590E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24E9B-A063-F84B-B647-E6B6131F2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AD72-F68E-E349-8486-86821D843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F3539-34A1-0D4B-830F-27E60651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4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B637-454C-E243-A689-B15171B5B6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Estimating incubation period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1C1F7-7FC8-A048-AA65-AAC59DE8F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6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EC6F94-CC0C-6647-AD98-9EAC90023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2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D77E3C0-3E26-FA44-87F8-29489BD1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8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8414-5291-6B4C-B9B4-0522B59B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Linton et 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1AAF-9CB4-7B46-ACC0-2CD490CB2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1690688"/>
            <a:ext cx="6350000" cy="1346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86D422-7294-0B47-8F6E-36F172C23BA8}"/>
              </a:ext>
            </a:extLst>
          </p:cNvPr>
          <p:cNvSpPr txBox="1"/>
          <p:nvPr/>
        </p:nvSpPr>
        <p:spPr>
          <a:xfrm>
            <a:off x="636998" y="3128446"/>
            <a:ext cx="707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Denominator looks very weird… integration by parts: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BAABB8-B7CA-8547-84CE-F0F0182A6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3583781"/>
            <a:ext cx="71247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4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9532F2-49A5-2347-8F03-3D207094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35884"/>
            <a:ext cx="86868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2650-D10B-A64A-9E79-634EDE2F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growth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6C8EA-79EC-E745-9029-FA5994143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an exponential growth from day 0 to day 40</a:t>
            </a:r>
          </a:p>
          <a:p>
            <a:endParaRPr lang="en-US" dirty="0"/>
          </a:p>
          <a:p>
            <a:r>
              <a:rPr lang="en-US" dirty="0"/>
              <a:t>Randomly sample 10,000 infections and draw incubation periods from a gamma distribution</a:t>
            </a:r>
          </a:p>
          <a:p>
            <a:endParaRPr lang="en-US" dirty="0"/>
          </a:p>
          <a:p>
            <a:r>
              <a:rPr lang="en-US" dirty="0"/>
              <a:t>Truncate incubation periods at day 40 and fit various methods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4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6CD1-F300-FC4A-AE8A-A85AEB49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mean incubation period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8B4FE-5487-9541-8358-8CD7F189DCC0}"/>
              </a:ext>
            </a:extLst>
          </p:cNvPr>
          <p:cNvSpPr txBox="1"/>
          <p:nvPr/>
        </p:nvSpPr>
        <p:spPr>
          <a:xfrm>
            <a:off x="8198778" y="1900719"/>
            <a:ext cx="365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growth rate corresponds to shorter mean incubation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lower growth rate (r &lt; 0) doesn’t go above the true mean because of left-truncation…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sort of an average of truncated backward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Essentially, truncation always leads to lower mean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CC25D10-AF68-5440-B70A-8DAAFB785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211" y="1610474"/>
            <a:ext cx="7601592" cy="5067728"/>
          </a:xfrm>
        </p:spPr>
      </p:pic>
    </p:spTree>
    <p:extLst>
      <p:ext uri="{BB962C8B-B14F-4D97-AF65-F5344CB8AC3E}">
        <p14:creationId xmlns:p14="http://schemas.microsoft.com/office/powerpoint/2010/main" val="301353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2650-D10B-A64A-9E79-634EDE2F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6C8EA-79EC-E745-9029-FA5994143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truncation:</a:t>
            </a:r>
          </a:p>
          <a:p>
            <a:endParaRPr lang="en-US" dirty="0"/>
          </a:p>
          <a:p>
            <a:r>
              <a:rPr lang="en-US" dirty="0"/>
              <a:t>Exponential growth:</a:t>
            </a:r>
          </a:p>
          <a:p>
            <a:endParaRPr lang="en-US" dirty="0"/>
          </a:p>
          <a:p>
            <a:r>
              <a:rPr lang="en-US" dirty="0"/>
              <a:t>Right truncation + exponential growth: </a:t>
            </a:r>
          </a:p>
          <a:p>
            <a:endParaRPr lang="en-US" dirty="0"/>
          </a:p>
          <a:p>
            <a:r>
              <a:rPr lang="en-US" dirty="0"/>
              <a:t>Exponential growth + left truncation: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19E415-1319-4A4B-A18B-A834D6839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13" y="2733105"/>
            <a:ext cx="4292600" cy="965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81B682-B821-5447-B9A5-B6B6E9958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493" y="1644364"/>
            <a:ext cx="1569520" cy="8348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7519DD-FE29-B441-87F7-D3649143A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273" y="3833242"/>
            <a:ext cx="1193800" cy="635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2D8713-60AA-5141-9517-92F5CF9DB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693" y="4827284"/>
            <a:ext cx="1193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3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16D9-2892-6246-9C0F-39CF1886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BDB5ED-C9C0-E04A-944B-034ED9FF7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12897"/>
            <a:ext cx="7126840" cy="475122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A3A749-D1E1-A744-BC32-4D0DF1D69FC7}"/>
              </a:ext>
            </a:extLst>
          </p:cNvPr>
          <p:cNvSpPr txBox="1"/>
          <p:nvPr/>
        </p:nvSpPr>
        <p:spPr>
          <a:xfrm>
            <a:off x="7941924" y="2054831"/>
            <a:ext cx="35959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Accounting for right truncation always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Accounting for right truncation + exponential growth over compensates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Accounting for exponential growth rate works if r &gt;&gt;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Accounting for exponential growth rate + left truncation works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2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16D9-2892-6246-9C0F-39CF1886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Zoomed 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3E032-36C4-F64B-B29A-0EF9FDC3D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25" y="1453973"/>
            <a:ext cx="7774112" cy="518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5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0354-6160-C543-A59A-5474B247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Uncertainties in infection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36DE-45C2-4944-A3BD-09252B159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there’s uncertainty in when a person became infected… assuming uncertainty is s1 day to s2 day</a:t>
            </a:r>
          </a:p>
          <a:p>
            <a:endParaRPr lang="en-US" dirty="0"/>
          </a:p>
          <a:p>
            <a:r>
              <a:rPr lang="en-US" dirty="0"/>
              <a:t>Right truncation:</a:t>
            </a:r>
          </a:p>
          <a:p>
            <a:endParaRPr lang="en-US" dirty="0"/>
          </a:p>
          <a:p>
            <a:r>
              <a:rPr lang="en-US" dirty="0"/>
              <a:t>Right truncation + exponential growth (in infection time):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577D3-8012-E144-9169-141B2F897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22" y="3086100"/>
            <a:ext cx="18542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8669C-B62C-8946-AB39-F6B46B0F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820" y="4801885"/>
            <a:ext cx="2743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0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D70C-32C0-9E4C-B90F-517661CC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little difference in this case... Probably not enough uncertainty…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751112-D586-034E-97D5-056A8F655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758" y="1690688"/>
            <a:ext cx="7568628" cy="5045752"/>
          </a:xfrm>
        </p:spPr>
      </p:pic>
    </p:spTree>
    <p:extLst>
      <p:ext uri="{BB962C8B-B14F-4D97-AF65-F5344CB8AC3E}">
        <p14:creationId xmlns:p14="http://schemas.microsoft.com/office/powerpoint/2010/main" val="194719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8414-5291-6B4C-B9B4-0522B59B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4EB48-A0E0-FC4B-A54A-9DF1C8E7D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309" y="2172494"/>
            <a:ext cx="4851400" cy="3657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5BA67-6762-364A-94B7-FCB153EC8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2093359"/>
            <a:ext cx="4851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3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207</Words>
  <Application>Microsoft Macintosh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Estimating incubation period</vt:lpstr>
      <vt:lpstr>Exponential growth simulation</vt:lpstr>
      <vt:lpstr>Truncated mean incubation period</vt:lpstr>
      <vt:lpstr>Methods</vt:lpstr>
      <vt:lpstr>Fits</vt:lpstr>
      <vt:lpstr>Zoomed in</vt:lpstr>
      <vt:lpstr>Uncertainties in infection time</vt:lpstr>
      <vt:lpstr>Very little difference in this case... Probably not enough uncertainty…</vt:lpstr>
      <vt:lpstr>Epidemic simulation</vt:lpstr>
      <vt:lpstr>PowerPoint Presentation</vt:lpstr>
      <vt:lpstr>PowerPoint Presentation</vt:lpstr>
      <vt:lpstr>Linton et 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incubation period</dc:title>
  <dc:creator>Microsoft Office User</dc:creator>
  <cp:lastModifiedBy>Microsoft Office User</cp:lastModifiedBy>
  <cp:revision>55</cp:revision>
  <dcterms:created xsi:type="dcterms:W3CDTF">2022-02-07T01:44:11Z</dcterms:created>
  <dcterms:modified xsi:type="dcterms:W3CDTF">2022-02-07T21:35:48Z</dcterms:modified>
</cp:coreProperties>
</file>