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555D-1ADA-6742-91AA-2DD863708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504F1-22DF-C14D-AA51-C950CB941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55805-42DF-0E44-9B01-9ADD80C3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4B10-3F07-E047-86E4-175605FE5753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3340-A0C8-8E43-A3F7-C89A17C7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2C6EE-9FAC-DC46-9FEF-23A3F110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91CA-9BB9-E549-8BA9-D3F21A09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2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6823-9137-F44B-9D46-E65AAC44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1DA9F-1B22-6A45-804D-25CD4D94B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0527B-DED9-3D4A-9D4E-2B044532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4B10-3F07-E047-86E4-175605FE5753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D97FD-1A48-4340-86BF-35FA6EF3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5C42-9801-5745-8A31-341217B9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91CA-9BB9-E549-8BA9-D3F21A09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30C2A-DF33-B048-BA56-A447456C8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DDA97-3B77-7043-9CA6-0EEF7DA9D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7D617-40DB-BB48-9951-2C9E9D84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4B10-3F07-E047-86E4-175605FE5753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E677-0D9B-5340-B074-122452A7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45C96-35F7-1B4A-9315-6B4BF05D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91CA-9BB9-E549-8BA9-D3F21A09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7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DB6F-BF5C-ED46-B487-D35915AA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3C1C-BAC1-F444-B122-6E47AE9B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27A21-4F6C-8D44-BC8C-12F77550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4B10-3F07-E047-86E4-175605FE5753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89E47-7095-3442-86D7-3663D9FA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202D-3614-3E4B-82CF-71A1FCAE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91CA-9BB9-E549-8BA9-D3F21A09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44CF-86D0-7842-B71D-F59A5344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5AA0-5E71-AD45-A22D-35A40F86D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9B8A5-3A2E-AC40-BC93-5CDE3378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4B10-3F07-E047-86E4-175605FE5753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744B-30FF-8D42-BAE4-BEADE9E9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DC5F-D568-6744-9B9E-2E7A3F19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91CA-9BB9-E549-8BA9-D3F21A09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9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4194-2E00-034F-87D9-23FC7825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A0F5-4734-0C4E-B2E0-737C4C0A0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6D7D9-CB98-8F4D-9844-F5A4D66D1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6B462-D65C-A946-8FE5-E79DE71A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4B10-3F07-E047-86E4-175605FE5753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FEC6A-3C48-7848-9A92-5665C057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8B44A-BAB9-8849-A903-EE7FC5DD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91CA-9BB9-E549-8BA9-D3F21A09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9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E583-E723-944F-96EE-3C474264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12549-D3F9-AB43-99C8-76216C48C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4B2F-6DFC-F646-A42B-5AA8ED11C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2AE7F-202E-B74A-84B3-95A45E8FD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36A4A-4DF7-5F48-9D37-91827F6F0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D0C78-B528-414F-80CA-0E1B52B6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4B10-3F07-E047-86E4-175605FE5753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2F6FD-0BB4-FA42-BBF9-21C9FB82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332C0-EFC3-544E-AFFC-20A06EF0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91CA-9BB9-E549-8BA9-D3F21A09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DDCB-8D81-D446-B221-652EECD5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C0774-FAB6-F043-98CE-8F4A5E5F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4B10-3F07-E047-86E4-175605FE5753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E7D53-21C2-0741-894C-3D069967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CBBC-D84D-AC46-A674-1D20A7A2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91CA-9BB9-E549-8BA9-D3F21A09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2D8AD-5B90-4D45-A5F9-1672E626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4B10-3F07-E047-86E4-175605FE5753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76344-FC41-1A4C-889F-B6F396FC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1D74-AAB4-7144-8E2A-3CE31F1C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91CA-9BB9-E549-8BA9-D3F21A09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5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DD89-8E4D-6D43-A107-DB596241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F395-3E77-5344-84F3-E0CA53909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59E73-7A8D-4F4B-9F92-8F137E103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40211-6105-1F43-AF1C-6F68143D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4B10-3F07-E047-86E4-175605FE5753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DDB88-A294-D54E-BC38-4339B50E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DB6DC-3436-D94A-862C-F82783B0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91CA-9BB9-E549-8BA9-D3F21A09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7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056C-2DDB-1C4D-9B50-41864B38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D36DB-D9D0-3741-9825-698863810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AE98B-C1C3-C843-8F00-86EAE3D6A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7CE20-6BCF-6145-B98E-20E42F2E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4B10-3F07-E047-86E4-175605FE5753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7EBD1-12CF-5D40-926E-8C1DCB9D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AE2A2-80C0-8A4C-BEDF-0F1C9B41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91CA-9BB9-E549-8BA9-D3F21A09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BE087-6A0A-C943-A3F2-F5FE0A8A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ADCD3-7E69-414F-BD54-070C3727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F0AE-94FA-4040-BB35-6297AD0E9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4B10-3F07-E047-86E4-175605FE5753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6C70-0B49-3F49-8508-EAB25B95C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8643D-7D1E-3947-9DF5-4E93FA257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91CA-9BB9-E549-8BA9-D3F21A09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6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4B33-5F48-654B-9F18-6D15B095B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Antigenic evolution of influenza during &amp; after NPIs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D5619-3C26-2545-A015-5EEC2FD76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7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9C5D-8600-D549-9FED-4D7DA6D8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year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4BFC1-6573-4F43-ABB4-20CDDE4E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8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9C5D-8600-D549-9FED-4D7DA6D8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year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8DD4D-25D4-B04C-B151-C61175A2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3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A66F-3528-F542-A0A0-095E227E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E5A9-1BE3-794E-A9DC-34000541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Gog and Grenfell (2002)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Assumes a </a:t>
            </a:r>
            <a:r>
              <a:rPr lang="en-US" dirty="0" err="1"/>
              <a:t>uni</a:t>
            </a:r>
            <a:r>
              <a:rPr lang="en-US" dirty="0"/>
              <a:t>-directional evolution from i-1 to </a:t>
            </a:r>
            <a:r>
              <a:rPr lang="en-US" dirty="0" err="1"/>
              <a:t>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98CB7-34CF-5549-8718-429629A7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2620195"/>
            <a:ext cx="5359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2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769A-C436-B849-B91B-4EC1DB45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DD50-56A3-E041-B24A-0C44AA42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how the diversity of strains changes over time</a:t>
            </a:r>
          </a:p>
          <a:p>
            <a:r>
              <a:rPr lang="en-US" dirty="0"/>
              <a:t>Hill diversity measures allow us to quantify “effective” number of strains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9AB65-1FED-2A4F-AD4D-82F817D6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366" y="3252555"/>
            <a:ext cx="6289267" cy="13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3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714A-B08C-214D-A6F5-A75BF1A5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9FCAB1-C4C1-ED47-8B8B-1E697DD33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are also interested in how fast evolution occurs</a:t>
                </a:r>
              </a:p>
              <a:p>
                <a:r>
                  <a:rPr lang="en-US" dirty="0"/>
                  <a:t>Take the “mean” strain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Consider how fast this mean changes: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generalize to higher moments if we were interested…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9FCAB1-C4C1-ED47-8B8B-1E697DD33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69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AD36-5D92-FE46-A363-EA8925D1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month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6C8D3-EAFF-6740-90C9-75141495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AD36-5D92-FE46-A363-EA8925D1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month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944A5-76E2-A948-8411-4460FF242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1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AD36-5D92-FE46-A363-EA8925D1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month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1A4DB-BE11-B749-8E6E-4D89E5C3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AD36-5D92-FE46-A363-EA8925D1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month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0CFB6-3789-3D41-9F09-B17B92A5B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5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9C5D-8600-D549-9FED-4D7DA6D8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year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436B8-CC74-7C4F-9545-75C1D752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0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121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Antigenic evolution of influenza during &amp; after NPIs</vt:lpstr>
      <vt:lpstr>Model</vt:lpstr>
      <vt:lpstr>Hill Diversity</vt:lpstr>
      <vt:lpstr>Evolution rate</vt:lpstr>
      <vt:lpstr>6 month control</vt:lpstr>
      <vt:lpstr>6 month control</vt:lpstr>
      <vt:lpstr>6 month control</vt:lpstr>
      <vt:lpstr>6 month control</vt:lpstr>
      <vt:lpstr>1 year control</vt:lpstr>
      <vt:lpstr>1 year control</vt:lpstr>
      <vt:lpstr>1 year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Antigenic evolution of influenza during &amp; after NPIs</dc:title>
  <dc:creator>Microsoft Office User</dc:creator>
  <cp:lastModifiedBy>Microsoft Office User</cp:lastModifiedBy>
  <cp:revision>33</cp:revision>
  <dcterms:created xsi:type="dcterms:W3CDTF">2021-01-08T08:51:43Z</dcterms:created>
  <dcterms:modified xsi:type="dcterms:W3CDTF">2021-01-08T17:46:31Z</dcterms:modified>
</cp:coreProperties>
</file>