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648" r:id="rId2"/>
  </p:sldMasterIdLst>
  <p:notesMasterIdLst>
    <p:notesMasterId r:id="rId14"/>
  </p:notesMasterIdLst>
  <p:sldIdLst>
    <p:sldId id="296" r:id="rId3"/>
    <p:sldId id="288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09" autoAdjust="0"/>
  </p:normalViewPr>
  <p:slideViewPr>
    <p:cSldViewPr>
      <p:cViewPr varScale="1">
        <p:scale>
          <a:sx n="133" d="100"/>
          <a:sy n="133" d="100"/>
        </p:scale>
        <p:origin x="558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02B03-861E-4107-A9A8-8D189CE4262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4B9A4-8AFD-4A4C-9461-D4905E35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2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48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88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변수를 알면 분석 모델을 디자인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저자는 수업 준비중 흥미로운 관계를 </a:t>
            </a:r>
            <a:r>
              <a:rPr lang="ko-KR" altLang="en-US" dirty="0" err="1"/>
              <a:t>발견했다고합니다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2000</a:t>
            </a:r>
            <a:r>
              <a:rPr lang="ko-KR" altLang="en-US" dirty="0"/>
              <a:t>년과 </a:t>
            </a:r>
            <a:r>
              <a:rPr lang="en-US" altLang="ko-KR" dirty="0"/>
              <a:t>2004</a:t>
            </a:r>
            <a:r>
              <a:rPr lang="ko-KR" altLang="en-US" dirty="0"/>
              <a:t>년엔 </a:t>
            </a:r>
            <a:r>
              <a:rPr lang="ko-KR" altLang="en-US" dirty="0" err="1"/>
              <a:t>아메리칸리그에</a:t>
            </a:r>
            <a:r>
              <a:rPr lang="ko-KR" altLang="en-US" dirty="0"/>
              <a:t> 속한 팀이 챔피언을 이뤘는데 그 해 공화당이 대통령에 당선됐고</a:t>
            </a:r>
            <a:endParaRPr lang="en-US" altLang="ko-KR" dirty="0"/>
          </a:p>
          <a:p>
            <a:r>
              <a:rPr lang="en-US" altLang="ko-KR" dirty="0"/>
              <a:t>2008</a:t>
            </a:r>
            <a:r>
              <a:rPr lang="ko-KR" altLang="en-US" dirty="0"/>
              <a:t>년과 </a:t>
            </a:r>
            <a:r>
              <a:rPr lang="en-US" altLang="ko-KR" dirty="0"/>
              <a:t>2012</a:t>
            </a:r>
            <a:r>
              <a:rPr lang="ko-KR" altLang="en-US" dirty="0"/>
              <a:t>년엔 내셔널리그에 속한 팀이 챔피언을 이뤘는데 그 땐 민주당이 대선에서 이겼습니다</a:t>
            </a:r>
            <a:r>
              <a:rPr lang="en-US" altLang="ko-KR" dirty="0"/>
              <a:t>. </a:t>
            </a:r>
            <a:r>
              <a:rPr lang="ko-KR" altLang="en-US" dirty="0"/>
              <a:t>이를 갖고 세가지 조건을 만족하는지 확인해보면 </a:t>
            </a:r>
            <a:endParaRPr lang="en-US" altLang="ko-KR" dirty="0"/>
          </a:p>
          <a:p>
            <a:r>
              <a:rPr lang="en-US" altLang="ko-KR" dirty="0"/>
              <a:t>2000</a:t>
            </a:r>
            <a:r>
              <a:rPr lang="ko-KR" altLang="en-US" dirty="0"/>
              <a:t>년에서 </a:t>
            </a:r>
            <a:r>
              <a:rPr lang="en-US" altLang="ko-KR" dirty="0"/>
              <a:t>2016</a:t>
            </a:r>
            <a:r>
              <a:rPr lang="ko-KR" altLang="en-US" dirty="0"/>
              <a:t>년 우승팀의 소속 리그와 대선 승리당의 결과가 일치하므로 반복 패턴을 만족하고</a:t>
            </a:r>
            <a:r>
              <a:rPr lang="en-US" altLang="ko-KR" dirty="0"/>
              <a:t>,</a:t>
            </a:r>
            <a:r>
              <a:rPr lang="ko-KR" altLang="en-US" dirty="0"/>
              <a:t> 보통 월드시리즈 이후 대선이 이루어지므로 인과의 시간 순서도 만족합니다</a:t>
            </a:r>
            <a:endParaRPr lang="en-US" altLang="ko-KR" dirty="0"/>
          </a:p>
          <a:p>
            <a:r>
              <a:rPr lang="ko-KR" altLang="en-US" dirty="0"/>
              <a:t>하지만 두 사건을 연결할 논리가 없으므로 이것은 인과 형태를 띠는 우연일 뿐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0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그래프는 타율이 아무리 높아도 득점에 차이가 없다는 데이터고 오른쪽은 타율이 올라가면 득점도 올라간다는 데이터입니다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타율과 득점 간의 관계가 </a:t>
            </a:r>
            <a:r>
              <a:rPr lang="ko-KR" altLang="en-US" dirty="0" err="1"/>
              <a:t>없다는건</a:t>
            </a:r>
            <a:r>
              <a:rPr lang="ko-KR" altLang="en-US" dirty="0"/>
              <a:t> 야구팬들에겐 말도 안되는 주장입니다</a:t>
            </a:r>
            <a:r>
              <a:rPr lang="en-US" altLang="ko-KR" dirty="0"/>
              <a:t>. </a:t>
            </a:r>
            <a:r>
              <a:rPr lang="ko-KR" altLang="en-US" dirty="0"/>
              <a:t>이처럼 표본 데이터에는 진실에 대한 검증이 필요하고</a:t>
            </a:r>
            <a:r>
              <a:rPr lang="en-US" altLang="ko-KR" dirty="0"/>
              <a:t>, </a:t>
            </a:r>
            <a:r>
              <a:rPr lang="ko-KR" altLang="en-US" dirty="0"/>
              <a:t>검증에서 확률이 사용됩니다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편차</a:t>
            </a:r>
            <a:r>
              <a:rPr lang="en-US" altLang="ko-KR" dirty="0"/>
              <a:t>, </a:t>
            </a:r>
            <a:r>
              <a:rPr lang="ko-KR" altLang="en-US" dirty="0"/>
              <a:t>오차</a:t>
            </a:r>
            <a:r>
              <a:rPr lang="en-US" altLang="ko-KR" dirty="0"/>
              <a:t>, </a:t>
            </a:r>
            <a:r>
              <a:rPr lang="ko-KR" altLang="en-US" dirty="0" err="1"/>
              <a:t>잔차를</a:t>
            </a:r>
            <a:r>
              <a:rPr lang="ko-KR" altLang="en-US" dirty="0"/>
              <a:t> 포함하는 오류는 예측의 정확성과 관련이 있기에 중요합니다</a:t>
            </a:r>
            <a:r>
              <a:rPr lang="en-US" altLang="ko-KR" dirty="0"/>
              <a:t>. </a:t>
            </a:r>
            <a:r>
              <a:rPr lang="ko-KR" altLang="en-US" dirty="0"/>
              <a:t>편차는 측정값들이 표본의 평균에서 벗어난 정도를 의미하고 오차는 모집단에서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차이</a:t>
            </a:r>
            <a:r>
              <a:rPr lang="en-US" altLang="ko-KR" dirty="0"/>
              <a:t>, </a:t>
            </a:r>
            <a:r>
              <a:rPr lang="ko-KR" altLang="en-US" dirty="0" err="1"/>
              <a:t>잔차는</a:t>
            </a:r>
            <a:r>
              <a:rPr lang="ko-KR" altLang="en-US" dirty="0"/>
              <a:t> 표본집단에서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차이를 나타냅니다</a:t>
            </a:r>
            <a:r>
              <a:rPr lang="en-US" altLang="ko-KR" dirty="0"/>
              <a:t>. </a:t>
            </a:r>
            <a:r>
              <a:rPr lang="ko-KR" altLang="en-US" dirty="0"/>
              <a:t>좌측 하단의 그래프는 오차의 크기가 체중인 </a:t>
            </a:r>
            <a:r>
              <a:rPr lang="en-US" altLang="ko-KR" dirty="0"/>
              <a:t>X</a:t>
            </a:r>
            <a:r>
              <a:rPr lang="ko-KR" altLang="en-US" dirty="0"/>
              <a:t>값이 변해도 동일한지 확인할 수 있고 우측 하단의 </a:t>
            </a:r>
            <a:r>
              <a:rPr lang="en-US" altLang="ko-KR" dirty="0" err="1"/>
              <a:t>qq</a:t>
            </a:r>
            <a:r>
              <a:rPr lang="ko-KR" altLang="en-US" dirty="0" err="1"/>
              <a:t>플랏에서는</a:t>
            </a:r>
            <a:r>
              <a:rPr lang="ko-KR" altLang="en-US" dirty="0"/>
              <a:t> 점들이 기준선을 따르면 </a:t>
            </a:r>
            <a:r>
              <a:rPr lang="ko-KR" altLang="en-US" dirty="0" err="1"/>
              <a:t>정규분포한다고</a:t>
            </a:r>
            <a:r>
              <a:rPr lang="ko-KR" altLang="en-US" dirty="0"/>
              <a:t> 판단합니다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94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동전을 던져 앞뒤면을 맞추거나</a:t>
            </a:r>
            <a:r>
              <a:rPr lang="en-US" altLang="ko-KR" dirty="0"/>
              <a:t>, </a:t>
            </a:r>
            <a:r>
              <a:rPr lang="ko-KR" altLang="en-US" dirty="0"/>
              <a:t>주사위를 던져 숫자를 맞추는 것만큼 확률과 연관되어 흔히 등장하는 주제가 야구에서 타석에 </a:t>
            </a:r>
            <a:r>
              <a:rPr lang="ko-KR" altLang="en-US" dirty="0" err="1"/>
              <a:t>틀어선</a:t>
            </a:r>
            <a:r>
              <a:rPr lang="ko-KR" altLang="en-US" dirty="0"/>
              <a:t> 타자가 </a:t>
            </a:r>
            <a:r>
              <a:rPr lang="ko-KR" altLang="en-US" dirty="0" err="1"/>
              <a:t>아웃될</a:t>
            </a:r>
            <a:r>
              <a:rPr lang="ko-KR" altLang="en-US" dirty="0"/>
              <a:t> 것인지 아니면 출루할 것인지 예측하는 하는 것이다</a:t>
            </a:r>
            <a:endParaRPr lang="en-US" altLang="ko-KR" dirty="0"/>
          </a:p>
          <a:p>
            <a:r>
              <a:rPr lang="en-US" altLang="ko-KR" dirty="0"/>
              <a:t>2015</a:t>
            </a:r>
            <a:r>
              <a:rPr lang="ko-KR" altLang="en-US" dirty="0"/>
              <a:t>시즌 </a:t>
            </a:r>
            <a:r>
              <a:rPr lang="ko-KR" altLang="en-US" dirty="0" err="1"/>
              <a:t>신시내티의</a:t>
            </a:r>
            <a:r>
              <a:rPr lang="ko-KR" altLang="en-US" dirty="0"/>
              <a:t> </a:t>
            </a:r>
            <a:r>
              <a:rPr lang="ko-KR" altLang="en-US" dirty="0" err="1"/>
              <a:t>조이보토는</a:t>
            </a:r>
            <a:r>
              <a:rPr lang="ko-KR" altLang="en-US" dirty="0"/>
              <a:t> 출루율이 </a:t>
            </a:r>
            <a:r>
              <a:rPr lang="en-US" altLang="ko-KR" dirty="0"/>
              <a:t>4</a:t>
            </a:r>
            <a:r>
              <a:rPr lang="ko-KR" altLang="en-US" dirty="0"/>
              <a:t>할</a:t>
            </a:r>
            <a:r>
              <a:rPr lang="en-US" altLang="ko-KR" dirty="0"/>
              <a:t>6</a:t>
            </a:r>
            <a:r>
              <a:rPr lang="ko-KR" altLang="en-US" dirty="0"/>
              <a:t>푼이었다</a:t>
            </a:r>
            <a:r>
              <a:rPr lang="en-US" altLang="ko-KR" dirty="0"/>
              <a:t>. </a:t>
            </a:r>
            <a:r>
              <a:rPr lang="ko-KR" altLang="en-US" dirty="0" err="1"/>
              <a:t>조이보토가</a:t>
            </a:r>
            <a:r>
              <a:rPr lang="ko-KR" altLang="en-US" dirty="0"/>
              <a:t> 한 게임에서 </a:t>
            </a:r>
            <a:r>
              <a:rPr lang="ko-KR" altLang="en-US" dirty="0" err="1"/>
              <a:t>두번</a:t>
            </a:r>
            <a:r>
              <a:rPr lang="ko-KR" altLang="en-US" dirty="0"/>
              <a:t> 출루할 확률을 구할 때 두가지 방법이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4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5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1">
    <p:bg>
      <p:bgPr>
        <a:solidFill>
          <a:srgbClr val="AFD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4342899" y="-9525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 userDrawn="1"/>
        </p:nvSpPr>
        <p:spPr>
          <a:xfrm rot="10800000">
            <a:off x="4323849" y="4230613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0" y="2852936"/>
            <a:ext cx="914400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PORTFOLIO PESENTAITION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32" y="3398051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32" y="3660931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0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79137" y="1974070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2283043" y="2852936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2283043" y="3140968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56" hasCustomPrompt="1"/>
          </p:nvPr>
        </p:nvSpPr>
        <p:spPr>
          <a:xfrm>
            <a:off x="4860032" y="1972062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7" hasCustomPrompt="1"/>
          </p:nvPr>
        </p:nvSpPr>
        <p:spPr>
          <a:xfrm>
            <a:off x="6463938" y="2850928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6463938" y="3138960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그림 개체 틀 2"/>
          <p:cNvSpPr>
            <a:spLocks noGrp="1"/>
          </p:cNvSpPr>
          <p:nvPr>
            <p:ph type="pic" sz="quarter" idx="59" hasCustomPrompt="1"/>
          </p:nvPr>
        </p:nvSpPr>
        <p:spPr>
          <a:xfrm>
            <a:off x="683568" y="3907113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2287474" y="4785979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2287474" y="5074011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4864463" y="3905105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63" hasCustomPrompt="1"/>
          </p:nvPr>
        </p:nvSpPr>
        <p:spPr>
          <a:xfrm>
            <a:off x="6468369" y="4783971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6468369" y="5072003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79137" y="2492896"/>
            <a:ext cx="1372583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2085276" y="2492896"/>
            <a:ext cx="1372583" cy="2664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43" hasCustomPrompt="1"/>
          </p:nvPr>
        </p:nvSpPr>
        <p:spPr>
          <a:xfrm>
            <a:off x="3491880" y="2492896"/>
            <a:ext cx="2457228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44" hasCustomPrompt="1"/>
          </p:nvPr>
        </p:nvSpPr>
        <p:spPr>
          <a:xfrm>
            <a:off x="4580389" y="3822596"/>
            <a:ext cx="1372583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45" hasCustomPrompt="1"/>
          </p:nvPr>
        </p:nvSpPr>
        <p:spPr>
          <a:xfrm>
            <a:off x="5990021" y="3819103"/>
            <a:ext cx="2457228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1154202" y="2024844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2525713" y="5216091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051023" y="5179476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3949095" y="2021938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6456765" y="3356992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6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5" hasCustomPrompt="1"/>
          </p:nvPr>
        </p:nvSpPr>
        <p:spPr>
          <a:xfrm>
            <a:off x="2843808" y="2158023"/>
            <a:ext cx="561757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48417" y="2230031"/>
            <a:ext cx="1691335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48416" y="2590071"/>
            <a:ext cx="2843464" cy="288032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48416" y="2950111"/>
            <a:ext cx="2483423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8115" y="3310151"/>
            <a:ext cx="2071677" cy="1584176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13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5" hasCustomPrompt="1"/>
          </p:nvPr>
        </p:nvSpPr>
        <p:spPr>
          <a:xfrm>
            <a:off x="5004048" y="2060849"/>
            <a:ext cx="3457338" cy="20162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83568" y="3580003"/>
            <a:ext cx="3457338" cy="20162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528737" y="2132856"/>
            <a:ext cx="1691335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r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2771800" y="2459340"/>
            <a:ext cx="2436583" cy="288032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r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915539" y="4221088"/>
            <a:ext cx="1691335" cy="279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935332" y="4530794"/>
            <a:ext cx="2508875" cy="279560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2894142" y="2785824"/>
            <a:ext cx="2071677" cy="609620"/>
          </a:xfrm>
          <a:prstGeom prst="rect">
            <a:avLst/>
          </a:prstGeom>
        </p:spPr>
        <p:txBody>
          <a:bodyPr l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4195182" y="4840500"/>
            <a:ext cx="2071677" cy="626398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7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83568" y="2077626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684045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347588" y="2255198"/>
            <a:ext cx="1691335" cy="279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367381" y="2564904"/>
            <a:ext cx="2508875" cy="279560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4660787" y="2874610"/>
            <a:ext cx="2071677" cy="626398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4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83568" y="2077626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684045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4574448" y="2077626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456729" y="3315047"/>
            <a:ext cx="1691335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3456728" y="3675087"/>
            <a:ext cx="2843464" cy="288032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3456728" y="4035127"/>
            <a:ext cx="2483423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3214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1940" y="2996952"/>
            <a:ext cx="1944216" cy="25202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3170291" y="2060848"/>
            <a:ext cx="1980549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1946633" y="4005064"/>
            <a:ext cx="3201432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1946156" y="2072082"/>
            <a:ext cx="1223659" cy="1932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0" hasCustomPrompt="1"/>
          </p:nvPr>
        </p:nvSpPr>
        <p:spPr>
          <a:xfrm>
            <a:off x="5148064" y="4005064"/>
            <a:ext cx="3995936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957207" y="2255198"/>
            <a:ext cx="1691335" cy="279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977000" y="2564904"/>
            <a:ext cx="2508875" cy="279560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5270406" y="2874610"/>
            <a:ext cx="2253922" cy="91443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81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1547664" y="2194358"/>
            <a:ext cx="6913722" cy="1951179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1951179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96204" y="1951179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2190903"/>
            <a:ext cx="1543575" cy="1803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547664" y="4210582"/>
            <a:ext cx="3744416" cy="115212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7248178" y="4138574"/>
            <a:ext cx="1224000" cy="1224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9" hasCustomPrompt="1"/>
          </p:nvPr>
        </p:nvSpPr>
        <p:spPr>
          <a:xfrm>
            <a:off x="5868280" y="4138574"/>
            <a:ext cx="1224000" cy="1224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1546857" y="2188086"/>
            <a:ext cx="3316639" cy="1965839"/>
          </a:xfrm>
          <a:custGeom>
            <a:avLst/>
            <a:gdLst>
              <a:gd name="connsiteX0" fmla="*/ 0 w 2376264"/>
              <a:gd name="connsiteY0" fmla="*/ 0 h 1152128"/>
              <a:gd name="connsiteX1" fmla="*/ 2376264 w 2376264"/>
              <a:gd name="connsiteY1" fmla="*/ 0 h 1152128"/>
              <a:gd name="connsiteX2" fmla="*/ 2376264 w 2376264"/>
              <a:gd name="connsiteY2" fmla="*/ 1152128 h 1152128"/>
              <a:gd name="connsiteX3" fmla="*/ 0 w 2376264"/>
              <a:gd name="connsiteY3" fmla="*/ 1152128 h 1152128"/>
              <a:gd name="connsiteX4" fmla="*/ 0 w 2376264"/>
              <a:gd name="connsiteY4" fmla="*/ 0 h 1152128"/>
              <a:gd name="connsiteX0" fmla="*/ 0 w 2376264"/>
              <a:gd name="connsiteY0" fmla="*/ 0 h 1152128"/>
              <a:gd name="connsiteX1" fmla="*/ 2376264 w 2376264"/>
              <a:gd name="connsiteY1" fmla="*/ 0 h 1152128"/>
              <a:gd name="connsiteX2" fmla="*/ 2376264 w 2376264"/>
              <a:gd name="connsiteY2" fmla="*/ 1152128 h 1152128"/>
              <a:gd name="connsiteX3" fmla="*/ 1304593 w 2376264"/>
              <a:gd name="connsiteY3" fmla="*/ 1152106 h 1152128"/>
              <a:gd name="connsiteX4" fmla="*/ 0 w 2376264"/>
              <a:gd name="connsiteY4" fmla="*/ 1152128 h 1152128"/>
              <a:gd name="connsiteX5" fmla="*/ 0 w 2376264"/>
              <a:gd name="connsiteY5" fmla="*/ 0 h 1152128"/>
              <a:gd name="connsiteX0" fmla="*/ 0 w 2376264"/>
              <a:gd name="connsiteY0" fmla="*/ 0 h 1152128"/>
              <a:gd name="connsiteX1" fmla="*/ 2376264 w 2376264"/>
              <a:gd name="connsiteY1" fmla="*/ 0 h 1152128"/>
              <a:gd name="connsiteX2" fmla="*/ 2376264 w 2376264"/>
              <a:gd name="connsiteY2" fmla="*/ 1152128 h 1152128"/>
              <a:gd name="connsiteX3" fmla="*/ 1472373 w 2376264"/>
              <a:gd name="connsiteY3" fmla="*/ 1152106 h 1152128"/>
              <a:gd name="connsiteX4" fmla="*/ 1304593 w 2376264"/>
              <a:gd name="connsiteY4" fmla="*/ 1152106 h 1152128"/>
              <a:gd name="connsiteX5" fmla="*/ 0 w 2376264"/>
              <a:gd name="connsiteY5" fmla="*/ 1152128 h 1152128"/>
              <a:gd name="connsiteX6" fmla="*/ 0 w 2376264"/>
              <a:gd name="connsiteY6" fmla="*/ 0 h 1152128"/>
              <a:gd name="connsiteX0" fmla="*/ 16778 w 2376264"/>
              <a:gd name="connsiteY0" fmla="*/ 0 h 1546411"/>
              <a:gd name="connsiteX1" fmla="*/ 2376264 w 2376264"/>
              <a:gd name="connsiteY1" fmla="*/ 394283 h 1546411"/>
              <a:gd name="connsiteX2" fmla="*/ 2376264 w 2376264"/>
              <a:gd name="connsiteY2" fmla="*/ 1546411 h 1546411"/>
              <a:gd name="connsiteX3" fmla="*/ 1472373 w 2376264"/>
              <a:gd name="connsiteY3" fmla="*/ 1546389 h 1546411"/>
              <a:gd name="connsiteX4" fmla="*/ 1304593 w 2376264"/>
              <a:gd name="connsiteY4" fmla="*/ 1546389 h 1546411"/>
              <a:gd name="connsiteX5" fmla="*/ 0 w 2376264"/>
              <a:gd name="connsiteY5" fmla="*/ 1546411 h 1546411"/>
              <a:gd name="connsiteX6" fmla="*/ 16778 w 2376264"/>
              <a:gd name="connsiteY6" fmla="*/ 0 h 1546411"/>
              <a:gd name="connsiteX0" fmla="*/ 16778 w 2376264"/>
              <a:gd name="connsiteY0" fmla="*/ 0 h 1588356"/>
              <a:gd name="connsiteX1" fmla="*/ 2376264 w 2376264"/>
              <a:gd name="connsiteY1" fmla="*/ 436228 h 1588356"/>
              <a:gd name="connsiteX2" fmla="*/ 2376264 w 2376264"/>
              <a:gd name="connsiteY2" fmla="*/ 1588356 h 1588356"/>
              <a:gd name="connsiteX3" fmla="*/ 1472373 w 2376264"/>
              <a:gd name="connsiteY3" fmla="*/ 1588334 h 1588356"/>
              <a:gd name="connsiteX4" fmla="*/ 1304593 w 2376264"/>
              <a:gd name="connsiteY4" fmla="*/ 1588334 h 1588356"/>
              <a:gd name="connsiteX5" fmla="*/ 0 w 2376264"/>
              <a:gd name="connsiteY5" fmla="*/ 1588356 h 1588356"/>
              <a:gd name="connsiteX6" fmla="*/ 16778 w 2376264"/>
              <a:gd name="connsiteY6" fmla="*/ 0 h 1588356"/>
              <a:gd name="connsiteX0" fmla="*/ 0 w 2384653"/>
              <a:gd name="connsiteY0" fmla="*/ 0 h 1756136"/>
              <a:gd name="connsiteX1" fmla="*/ 2384653 w 2384653"/>
              <a:gd name="connsiteY1" fmla="*/ 604008 h 1756136"/>
              <a:gd name="connsiteX2" fmla="*/ 2384653 w 2384653"/>
              <a:gd name="connsiteY2" fmla="*/ 1756136 h 1756136"/>
              <a:gd name="connsiteX3" fmla="*/ 1480762 w 2384653"/>
              <a:gd name="connsiteY3" fmla="*/ 1756114 h 1756136"/>
              <a:gd name="connsiteX4" fmla="*/ 1312982 w 2384653"/>
              <a:gd name="connsiteY4" fmla="*/ 1756114 h 1756136"/>
              <a:gd name="connsiteX5" fmla="*/ 8389 w 2384653"/>
              <a:gd name="connsiteY5" fmla="*/ 1756136 h 1756136"/>
              <a:gd name="connsiteX6" fmla="*/ 0 w 2384653"/>
              <a:gd name="connsiteY6" fmla="*/ 0 h 1756136"/>
              <a:gd name="connsiteX0" fmla="*/ 808 w 2377072"/>
              <a:gd name="connsiteY0" fmla="*/ 0 h 1789691"/>
              <a:gd name="connsiteX1" fmla="*/ 2377072 w 2377072"/>
              <a:gd name="connsiteY1" fmla="*/ 637563 h 1789691"/>
              <a:gd name="connsiteX2" fmla="*/ 2377072 w 2377072"/>
              <a:gd name="connsiteY2" fmla="*/ 1789691 h 1789691"/>
              <a:gd name="connsiteX3" fmla="*/ 1473181 w 2377072"/>
              <a:gd name="connsiteY3" fmla="*/ 1789669 h 1789691"/>
              <a:gd name="connsiteX4" fmla="*/ 1305401 w 2377072"/>
              <a:gd name="connsiteY4" fmla="*/ 1789669 h 1789691"/>
              <a:gd name="connsiteX5" fmla="*/ 808 w 2377072"/>
              <a:gd name="connsiteY5" fmla="*/ 1789691 h 1789691"/>
              <a:gd name="connsiteX6" fmla="*/ 808 w 2377072"/>
              <a:gd name="connsiteY6" fmla="*/ 0 h 1789691"/>
              <a:gd name="connsiteX0" fmla="*/ 808 w 2377072"/>
              <a:gd name="connsiteY0" fmla="*/ 8389 h 1798080"/>
              <a:gd name="connsiteX1" fmla="*/ 1664007 w 2377072"/>
              <a:gd name="connsiteY1" fmla="*/ 0 h 1798080"/>
              <a:gd name="connsiteX2" fmla="*/ 2377072 w 2377072"/>
              <a:gd name="connsiteY2" fmla="*/ 1798080 h 1798080"/>
              <a:gd name="connsiteX3" fmla="*/ 1473181 w 2377072"/>
              <a:gd name="connsiteY3" fmla="*/ 1798058 h 1798080"/>
              <a:gd name="connsiteX4" fmla="*/ 1305401 w 2377072"/>
              <a:gd name="connsiteY4" fmla="*/ 1798058 h 1798080"/>
              <a:gd name="connsiteX5" fmla="*/ 808 w 2377072"/>
              <a:gd name="connsiteY5" fmla="*/ 1798080 h 1798080"/>
              <a:gd name="connsiteX6" fmla="*/ 808 w 2377072"/>
              <a:gd name="connsiteY6" fmla="*/ 8389 h 1798080"/>
              <a:gd name="connsiteX0" fmla="*/ 808 w 3182415"/>
              <a:gd name="connsiteY0" fmla="*/ 8389 h 1806469"/>
              <a:gd name="connsiteX1" fmla="*/ 1664007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808 w 3182415"/>
              <a:gd name="connsiteY5" fmla="*/ 1798080 h 1806469"/>
              <a:gd name="connsiteX6" fmla="*/ 808 w 3182415"/>
              <a:gd name="connsiteY6" fmla="*/ 8389 h 1806469"/>
              <a:gd name="connsiteX0" fmla="*/ 808 w 3182415"/>
              <a:gd name="connsiteY0" fmla="*/ 8389 h 1806469"/>
              <a:gd name="connsiteX1" fmla="*/ 1840175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808 w 3182415"/>
              <a:gd name="connsiteY5" fmla="*/ 1798080 h 1806469"/>
              <a:gd name="connsiteX6" fmla="*/ 808 w 3182415"/>
              <a:gd name="connsiteY6" fmla="*/ 8389 h 1806469"/>
              <a:gd name="connsiteX0" fmla="*/ 808 w 3182415"/>
              <a:gd name="connsiteY0" fmla="*/ 8389 h 1806469"/>
              <a:gd name="connsiteX1" fmla="*/ 1840175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1120843 w 3182415"/>
              <a:gd name="connsiteY5" fmla="*/ 1789671 h 1806469"/>
              <a:gd name="connsiteX6" fmla="*/ 808 w 3182415"/>
              <a:gd name="connsiteY6" fmla="*/ 1798080 h 1806469"/>
              <a:gd name="connsiteX7" fmla="*/ 808 w 3182415"/>
              <a:gd name="connsiteY7" fmla="*/ 8389 h 1806469"/>
              <a:gd name="connsiteX0" fmla="*/ 808 w 3182415"/>
              <a:gd name="connsiteY0" fmla="*/ 8389 h 1806469"/>
              <a:gd name="connsiteX1" fmla="*/ 1840175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1288623 w 3182415"/>
              <a:gd name="connsiteY5" fmla="*/ 1781282 h 1806469"/>
              <a:gd name="connsiteX6" fmla="*/ 1120843 w 3182415"/>
              <a:gd name="connsiteY6" fmla="*/ 1789671 h 1806469"/>
              <a:gd name="connsiteX7" fmla="*/ 808 w 3182415"/>
              <a:gd name="connsiteY7" fmla="*/ 1798080 h 1806469"/>
              <a:gd name="connsiteX8" fmla="*/ 808 w 3182415"/>
              <a:gd name="connsiteY8" fmla="*/ 8389 h 1806469"/>
              <a:gd name="connsiteX0" fmla="*/ 808 w 3182415"/>
              <a:gd name="connsiteY0" fmla="*/ 8389 h 1957450"/>
              <a:gd name="connsiteX1" fmla="*/ 1840175 w 3182415"/>
              <a:gd name="connsiteY1" fmla="*/ 0 h 1957450"/>
              <a:gd name="connsiteX2" fmla="*/ 3182415 w 3182415"/>
              <a:gd name="connsiteY2" fmla="*/ 1806469 h 1957450"/>
              <a:gd name="connsiteX3" fmla="*/ 1473181 w 3182415"/>
              <a:gd name="connsiteY3" fmla="*/ 1798058 h 1957450"/>
              <a:gd name="connsiteX4" fmla="*/ 1305401 w 3182415"/>
              <a:gd name="connsiteY4" fmla="*/ 1798058 h 1957450"/>
              <a:gd name="connsiteX5" fmla="*/ 1305401 w 3182415"/>
              <a:gd name="connsiteY5" fmla="*/ 1957450 h 1957450"/>
              <a:gd name="connsiteX6" fmla="*/ 1120843 w 3182415"/>
              <a:gd name="connsiteY6" fmla="*/ 1789671 h 1957450"/>
              <a:gd name="connsiteX7" fmla="*/ 808 w 3182415"/>
              <a:gd name="connsiteY7" fmla="*/ 1798080 h 1957450"/>
              <a:gd name="connsiteX8" fmla="*/ 808 w 3182415"/>
              <a:gd name="connsiteY8" fmla="*/ 8389 h 1957450"/>
              <a:gd name="connsiteX0" fmla="*/ 808 w 3182415"/>
              <a:gd name="connsiteY0" fmla="*/ 8389 h 1957450"/>
              <a:gd name="connsiteX1" fmla="*/ 1840175 w 3182415"/>
              <a:gd name="connsiteY1" fmla="*/ 0 h 1957450"/>
              <a:gd name="connsiteX2" fmla="*/ 3182415 w 3182415"/>
              <a:gd name="connsiteY2" fmla="*/ 1806469 h 1957450"/>
              <a:gd name="connsiteX3" fmla="*/ 1473181 w 3182415"/>
              <a:gd name="connsiteY3" fmla="*/ 1798058 h 1957450"/>
              <a:gd name="connsiteX4" fmla="*/ 1305401 w 3182415"/>
              <a:gd name="connsiteY4" fmla="*/ 1957450 h 1957450"/>
              <a:gd name="connsiteX5" fmla="*/ 1120843 w 3182415"/>
              <a:gd name="connsiteY5" fmla="*/ 1789671 h 1957450"/>
              <a:gd name="connsiteX6" fmla="*/ 808 w 3182415"/>
              <a:gd name="connsiteY6" fmla="*/ 1798080 h 1957450"/>
              <a:gd name="connsiteX7" fmla="*/ 808 w 3182415"/>
              <a:gd name="connsiteY7" fmla="*/ 8389 h 1957450"/>
              <a:gd name="connsiteX0" fmla="*/ 808 w 3241138"/>
              <a:gd name="connsiteY0" fmla="*/ 8389 h 1957450"/>
              <a:gd name="connsiteX1" fmla="*/ 1840175 w 3241138"/>
              <a:gd name="connsiteY1" fmla="*/ 0 h 1957450"/>
              <a:gd name="connsiteX2" fmla="*/ 3241138 w 3241138"/>
              <a:gd name="connsiteY2" fmla="*/ 1730968 h 1957450"/>
              <a:gd name="connsiteX3" fmla="*/ 1473181 w 3241138"/>
              <a:gd name="connsiteY3" fmla="*/ 1798058 h 1957450"/>
              <a:gd name="connsiteX4" fmla="*/ 1305401 w 3241138"/>
              <a:gd name="connsiteY4" fmla="*/ 1957450 h 1957450"/>
              <a:gd name="connsiteX5" fmla="*/ 1120843 w 3241138"/>
              <a:gd name="connsiteY5" fmla="*/ 1789671 h 1957450"/>
              <a:gd name="connsiteX6" fmla="*/ 808 w 3241138"/>
              <a:gd name="connsiteY6" fmla="*/ 1798080 h 1957450"/>
              <a:gd name="connsiteX7" fmla="*/ 808 w 3241138"/>
              <a:gd name="connsiteY7" fmla="*/ 8389 h 1957450"/>
              <a:gd name="connsiteX0" fmla="*/ 808 w 3249527"/>
              <a:gd name="connsiteY0" fmla="*/ 8389 h 1957450"/>
              <a:gd name="connsiteX1" fmla="*/ 1840175 w 3249527"/>
              <a:gd name="connsiteY1" fmla="*/ 0 h 1957450"/>
              <a:gd name="connsiteX2" fmla="*/ 3249527 w 3249527"/>
              <a:gd name="connsiteY2" fmla="*/ 1806469 h 1957450"/>
              <a:gd name="connsiteX3" fmla="*/ 1473181 w 3249527"/>
              <a:gd name="connsiteY3" fmla="*/ 1798058 h 1957450"/>
              <a:gd name="connsiteX4" fmla="*/ 1305401 w 3249527"/>
              <a:gd name="connsiteY4" fmla="*/ 1957450 h 1957450"/>
              <a:gd name="connsiteX5" fmla="*/ 1120843 w 3249527"/>
              <a:gd name="connsiteY5" fmla="*/ 1789671 h 1957450"/>
              <a:gd name="connsiteX6" fmla="*/ 808 w 3249527"/>
              <a:gd name="connsiteY6" fmla="*/ 1798080 h 1957450"/>
              <a:gd name="connsiteX7" fmla="*/ 808 w 3249527"/>
              <a:gd name="connsiteY7" fmla="*/ 8389 h 1957450"/>
              <a:gd name="connsiteX0" fmla="*/ 808 w 3283083"/>
              <a:gd name="connsiteY0" fmla="*/ 8389 h 1957450"/>
              <a:gd name="connsiteX1" fmla="*/ 1840175 w 3283083"/>
              <a:gd name="connsiteY1" fmla="*/ 0 h 1957450"/>
              <a:gd name="connsiteX2" fmla="*/ 3283083 w 3283083"/>
              <a:gd name="connsiteY2" fmla="*/ 1789691 h 1957450"/>
              <a:gd name="connsiteX3" fmla="*/ 1473181 w 3283083"/>
              <a:gd name="connsiteY3" fmla="*/ 1798058 h 1957450"/>
              <a:gd name="connsiteX4" fmla="*/ 1305401 w 3283083"/>
              <a:gd name="connsiteY4" fmla="*/ 1957450 h 1957450"/>
              <a:gd name="connsiteX5" fmla="*/ 1120843 w 3283083"/>
              <a:gd name="connsiteY5" fmla="*/ 1789671 h 1957450"/>
              <a:gd name="connsiteX6" fmla="*/ 808 w 3283083"/>
              <a:gd name="connsiteY6" fmla="*/ 1798080 h 1957450"/>
              <a:gd name="connsiteX7" fmla="*/ 808 w 3283083"/>
              <a:gd name="connsiteY7" fmla="*/ 8389 h 1957450"/>
              <a:gd name="connsiteX0" fmla="*/ 0 w 3290664"/>
              <a:gd name="connsiteY0" fmla="*/ 0 h 1991006"/>
              <a:gd name="connsiteX1" fmla="*/ 1847756 w 3290664"/>
              <a:gd name="connsiteY1" fmla="*/ 33556 h 1991006"/>
              <a:gd name="connsiteX2" fmla="*/ 3290664 w 3290664"/>
              <a:gd name="connsiteY2" fmla="*/ 1823247 h 1991006"/>
              <a:gd name="connsiteX3" fmla="*/ 1480762 w 3290664"/>
              <a:gd name="connsiteY3" fmla="*/ 1831614 h 1991006"/>
              <a:gd name="connsiteX4" fmla="*/ 1312982 w 3290664"/>
              <a:gd name="connsiteY4" fmla="*/ 1991006 h 1991006"/>
              <a:gd name="connsiteX5" fmla="*/ 1128424 w 3290664"/>
              <a:gd name="connsiteY5" fmla="*/ 1823227 h 1991006"/>
              <a:gd name="connsiteX6" fmla="*/ 8389 w 3290664"/>
              <a:gd name="connsiteY6" fmla="*/ 1831636 h 1991006"/>
              <a:gd name="connsiteX7" fmla="*/ 0 w 3290664"/>
              <a:gd name="connsiteY7" fmla="*/ 0 h 1991006"/>
              <a:gd name="connsiteX0" fmla="*/ 17021 w 3282518"/>
              <a:gd name="connsiteY0" fmla="*/ 92278 h 1957450"/>
              <a:gd name="connsiteX1" fmla="*/ 1839610 w 3282518"/>
              <a:gd name="connsiteY1" fmla="*/ 0 h 1957450"/>
              <a:gd name="connsiteX2" fmla="*/ 3282518 w 3282518"/>
              <a:gd name="connsiteY2" fmla="*/ 1789691 h 1957450"/>
              <a:gd name="connsiteX3" fmla="*/ 1472616 w 3282518"/>
              <a:gd name="connsiteY3" fmla="*/ 1798058 h 1957450"/>
              <a:gd name="connsiteX4" fmla="*/ 1304836 w 3282518"/>
              <a:gd name="connsiteY4" fmla="*/ 1957450 h 1957450"/>
              <a:gd name="connsiteX5" fmla="*/ 1120278 w 3282518"/>
              <a:gd name="connsiteY5" fmla="*/ 1789671 h 1957450"/>
              <a:gd name="connsiteX6" fmla="*/ 243 w 3282518"/>
              <a:gd name="connsiteY6" fmla="*/ 1798080 h 1957450"/>
              <a:gd name="connsiteX7" fmla="*/ 17021 w 3282518"/>
              <a:gd name="connsiteY7" fmla="*/ 92278 h 1957450"/>
              <a:gd name="connsiteX0" fmla="*/ 807 w 3283082"/>
              <a:gd name="connsiteY0" fmla="*/ 8388 h 1957450"/>
              <a:gd name="connsiteX1" fmla="*/ 1840174 w 3283082"/>
              <a:gd name="connsiteY1" fmla="*/ 0 h 1957450"/>
              <a:gd name="connsiteX2" fmla="*/ 3283082 w 3283082"/>
              <a:gd name="connsiteY2" fmla="*/ 1789691 h 1957450"/>
              <a:gd name="connsiteX3" fmla="*/ 1473180 w 3283082"/>
              <a:gd name="connsiteY3" fmla="*/ 1798058 h 1957450"/>
              <a:gd name="connsiteX4" fmla="*/ 1305400 w 3283082"/>
              <a:gd name="connsiteY4" fmla="*/ 1957450 h 1957450"/>
              <a:gd name="connsiteX5" fmla="*/ 1120842 w 3283082"/>
              <a:gd name="connsiteY5" fmla="*/ 1789671 h 1957450"/>
              <a:gd name="connsiteX6" fmla="*/ 807 w 3283082"/>
              <a:gd name="connsiteY6" fmla="*/ 1798080 h 1957450"/>
              <a:gd name="connsiteX7" fmla="*/ 807 w 3283082"/>
              <a:gd name="connsiteY7" fmla="*/ 8388 h 1957450"/>
              <a:gd name="connsiteX0" fmla="*/ 807 w 3283082"/>
              <a:gd name="connsiteY0" fmla="*/ 0 h 1949062"/>
              <a:gd name="connsiteX1" fmla="*/ 1865341 w 3283082"/>
              <a:gd name="connsiteY1" fmla="*/ 1 h 1949062"/>
              <a:gd name="connsiteX2" fmla="*/ 3283082 w 3283082"/>
              <a:gd name="connsiteY2" fmla="*/ 1781303 h 1949062"/>
              <a:gd name="connsiteX3" fmla="*/ 1473180 w 3283082"/>
              <a:gd name="connsiteY3" fmla="*/ 1789670 h 1949062"/>
              <a:gd name="connsiteX4" fmla="*/ 1305400 w 3283082"/>
              <a:gd name="connsiteY4" fmla="*/ 1949062 h 1949062"/>
              <a:gd name="connsiteX5" fmla="*/ 1120842 w 3283082"/>
              <a:gd name="connsiteY5" fmla="*/ 1781283 h 1949062"/>
              <a:gd name="connsiteX6" fmla="*/ 807 w 3283082"/>
              <a:gd name="connsiteY6" fmla="*/ 1789692 h 1949062"/>
              <a:gd name="connsiteX7" fmla="*/ 807 w 3283082"/>
              <a:gd name="connsiteY7" fmla="*/ 0 h 1949062"/>
              <a:gd name="connsiteX0" fmla="*/ 807 w 3283082"/>
              <a:gd name="connsiteY0" fmla="*/ 0 h 1923895"/>
              <a:gd name="connsiteX1" fmla="*/ 1865341 w 3283082"/>
              <a:gd name="connsiteY1" fmla="*/ 1 h 1923895"/>
              <a:gd name="connsiteX2" fmla="*/ 3283082 w 3283082"/>
              <a:gd name="connsiteY2" fmla="*/ 1781303 h 1923895"/>
              <a:gd name="connsiteX3" fmla="*/ 1473180 w 3283082"/>
              <a:gd name="connsiteY3" fmla="*/ 1789670 h 1923895"/>
              <a:gd name="connsiteX4" fmla="*/ 1288622 w 3283082"/>
              <a:gd name="connsiteY4" fmla="*/ 1923895 h 1923895"/>
              <a:gd name="connsiteX5" fmla="*/ 1120842 w 3283082"/>
              <a:gd name="connsiteY5" fmla="*/ 1781283 h 1923895"/>
              <a:gd name="connsiteX6" fmla="*/ 807 w 3283082"/>
              <a:gd name="connsiteY6" fmla="*/ 1789692 h 1923895"/>
              <a:gd name="connsiteX7" fmla="*/ 807 w 3283082"/>
              <a:gd name="connsiteY7" fmla="*/ 0 h 1923895"/>
              <a:gd name="connsiteX0" fmla="*/ 807 w 3283082"/>
              <a:gd name="connsiteY0" fmla="*/ 0 h 1806450"/>
              <a:gd name="connsiteX1" fmla="*/ 1865341 w 3283082"/>
              <a:gd name="connsiteY1" fmla="*/ 1 h 1806450"/>
              <a:gd name="connsiteX2" fmla="*/ 3283082 w 3283082"/>
              <a:gd name="connsiteY2" fmla="*/ 1781303 h 1806450"/>
              <a:gd name="connsiteX3" fmla="*/ 1473180 w 3283082"/>
              <a:gd name="connsiteY3" fmla="*/ 1789670 h 1806450"/>
              <a:gd name="connsiteX4" fmla="*/ 1280233 w 3283082"/>
              <a:gd name="connsiteY4" fmla="*/ 1806450 h 1806450"/>
              <a:gd name="connsiteX5" fmla="*/ 1120842 w 3283082"/>
              <a:gd name="connsiteY5" fmla="*/ 1781283 h 1806450"/>
              <a:gd name="connsiteX6" fmla="*/ 807 w 3283082"/>
              <a:gd name="connsiteY6" fmla="*/ 1789692 h 1806450"/>
              <a:gd name="connsiteX7" fmla="*/ 807 w 3283082"/>
              <a:gd name="connsiteY7" fmla="*/ 0 h 1806450"/>
              <a:gd name="connsiteX0" fmla="*/ 807 w 3283082"/>
              <a:gd name="connsiteY0" fmla="*/ 0 h 1949062"/>
              <a:gd name="connsiteX1" fmla="*/ 1865341 w 3283082"/>
              <a:gd name="connsiteY1" fmla="*/ 1 h 1949062"/>
              <a:gd name="connsiteX2" fmla="*/ 3283082 w 3283082"/>
              <a:gd name="connsiteY2" fmla="*/ 1781303 h 1949062"/>
              <a:gd name="connsiteX3" fmla="*/ 1473180 w 3283082"/>
              <a:gd name="connsiteY3" fmla="*/ 1789670 h 1949062"/>
              <a:gd name="connsiteX4" fmla="*/ 1288622 w 3283082"/>
              <a:gd name="connsiteY4" fmla="*/ 1949062 h 1949062"/>
              <a:gd name="connsiteX5" fmla="*/ 1120842 w 3283082"/>
              <a:gd name="connsiteY5" fmla="*/ 1781283 h 1949062"/>
              <a:gd name="connsiteX6" fmla="*/ 807 w 3283082"/>
              <a:gd name="connsiteY6" fmla="*/ 1789692 h 1949062"/>
              <a:gd name="connsiteX7" fmla="*/ 807 w 3283082"/>
              <a:gd name="connsiteY7" fmla="*/ 0 h 1949062"/>
              <a:gd name="connsiteX0" fmla="*/ 807 w 3283082"/>
              <a:gd name="connsiteY0" fmla="*/ 41943 h 1991005"/>
              <a:gd name="connsiteX1" fmla="*/ 1840174 w 3283082"/>
              <a:gd name="connsiteY1" fmla="*/ 0 h 1991005"/>
              <a:gd name="connsiteX2" fmla="*/ 3283082 w 3283082"/>
              <a:gd name="connsiteY2" fmla="*/ 1823246 h 1991005"/>
              <a:gd name="connsiteX3" fmla="*/ 1473180 w 3283082"/>
              <a:gd name="connsiteY3" fmla="*/ 1831613 h 1991005"/>
              <a:gd name="connsiteX4" fmla="*/ 1288622 w 3283082"/>
              <a:gd name="connsiteY4" fmla="*/ 1991005 h 1991005"/>
              <a:gd name="connsiteX5" fmla="*/ 1120842 w 3283082"/>
              <a:gd name="connsiteY5" fmla="*/ 1823226 h 1991005"/>
              <a:gd name="connsiteX6" fmla="*/ 807 w 3283082"/>
              <a:gd name="connsiteY6" fmla="*/ 1831635 h 1991005"/>
              <a:gd name="connsiteX7" fmla="*/ 807 w 3283082"/>
              <a:gd name="connsiteY7" fmla="*/ 41943 h 1991005"/>
              <a:gd name="connsiteX0" fmla="*/ 0 w 3324220"/>
              <a:gd name="connsiteY0" fmla="*/ 0 h 1991006"/>
              <a:gd name="connsiteX1" fmla="*/ 1881312 w 3324220"/>
              <a:gd name="connsiteY1" fmla="*/ 1 h 1991006"/>
              <a:gd name="connsiteX2" fmla="*/ 3324220 w 3324220"/>
              <a:gd name="connsiteY2" fmla="*/ 1823247 h 1991006"/>
              <a:gd name="connsiteX3" fmla="*/ 1514318 w 3324220"/>
              <a:gd name="connsiteY3" fmla="*/ 1831614 h 1991006"/>
              <a:gd name="connsiteX4" fmla="*/ 1329760 w 3324220"/>
              <a:gd name="connsiteY4" fmla="*/ 1991006 h 1991006"/>
              <a:gd name="connsiteX5" fmla="*/ 1161980 w 3324220"/>
              <a:gd name="connsiteY5" fmla="*/ 1823227 h 1991006"/>
              <a:gd name="connsiteX6" fmla="*/ 41945 w 3324220"/>
              <a:gd name="connsiteY6" fmla="*/ 1831636 h 1991006"/>
              <a:gd name="connsiteX7" fmla="*/ 0 w 3324220"/>
              <a:gd name="connsiteY7" fmla="*/ 0 h 1991006"/>
              <a:gd name="connsiteX0" fmla="*/ 0 w 3324220"/>
              <a:gd name="connsiteY0" fmla="*/ 0 h 2066507"/>
              <a:gd name="connsiteX1" fmla="*/ 1881312 w 3324220"/>
              <a:gd name="connsiteY1" fmla="*/ 1 h 2066507"/>
              <a:gd name="connsiteX2" fmla="*/ 3324220 w 3324220"/>
              <a:gd name="connsiteY2" fmla="*/ 1823247 h 2066507"/>
              <a:gd name="connsiteX3" fmla="*/ 1514318 w 3324220"/>
              <a:gd name="connsiteY3" fmla="*/ 1831614 h 2066507"/>
              <a:gd name="connsiteX4" fmla="*/ 1346538 w 3324220"/>
              <a:gd name="connsiteY4" fmla="*/ 2066507 h 2066507"/>
              <a:gd name="connsiteX5" fmla="*/ 1161980 w 3324220"/>
              <a:gd name="connsiteY5" fmla="*/ 1823227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324220"/>
              <a:gd name="connsiteY0" fmla="*/ 0 h 2066507"/>
              <a:gd name="connsiteX1" fmla="*/ 1881312 w 3324220"/>
              <a:gd name="connsiteY1" fmla="*/ 1 h 2066507"/>
              <a:gd name="connsiteX2" fmla="*/ 3324220 w 3324220"/>
              <a:gd name="connsiteY2" fmla="*/ 1823247 h 2066507"/>
              <a:gd name="connsiteX3" fmla="*/ 1514318 w 3324220"/>
              <a:gd name="connsiteY3" fmla="*/ 1831614 h 2066507"/>
              <a:gd name="connsiteX4" fmla="*/ 1346538 w 3324220"/>
              <a:gd name="connsiteY4" fmla="*/ 2066507 h 2066507"/>
              <a:gd name="connsiteX5" fmla="*/ 1161980 w 3324220"/>
              <a:gd name="connsiteY5" fmla="*/ 1856783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324220"/>
              <a:gd name="connsiteY0" fmla="*/ 0 h 2066507"/>
              <a:gd name="connsiteX1" fmla="*/ 1881312 w 3324220"/>
              <a:gd name="connsiteY1" fmla="*/ 1 h 2066507"/>
              <a:gd name="connsiteX2" fmla="*/ 3324220 w 3324220"/>
              <a:gd name="connsiteY2" fmla="*/ 1823247 h 2066507"/>
              <a:gd name="connsiteX3" fmla="*/ 1531096 w 3324220"/>
              <a:gd name="connsiteY3" fmla="*/ 1865170 h 2066507"/>
              <a:gd name="connsiteX4" fmla="*/ 1346538 w 3324220"/>
              <a:gd name="connsiteY4" fmla="*/ 2066507 h 2066507"/>
              <a:gd name="connsiteX5" fmla="*/ 1161980 w 3324220"/>
              <a:gd name="connsiteY5" fmla="*/ 1856783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324220"/>
              <a:gd name="connsiteY0" fmla="*/ 0 h 2066507"/>
              <a:gd name="connsiteX1" fmla="*/ 1881312 w 3324220"/>
              <a:gd name="connsiteY1" fmla="*/ 33557 h 2066507"/>
              <a:gd name="connsiteX2" fmla="*/ 3324220 w 3324220"/>
              <a:gd name="connsiteY2" fmla="*/ 1823247 h 2066507"/>
              <a:gd name="connsiteX3" fmla="*/ 1531096 w 3324220"/>
              <a:gd name="connsiteY3" fmla="*/ 1865170 h 2066507"/>
              <a:gd name="connsiteX4" fmla="*/ 1346538 w 3324220"/>
              <a:gd name="connsiteY4" fmla="*/ 2066507 h 2066507"/>
              <a:gd name="connsiteX5" fmla="*/ 1161980 w 3324220"/>
              <a:gd name="connsiteY5" fmla="*/ 1856783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290664"/>
              <a:gd name="connsiteY0" fmla="*/ 0 h 2032951"/>
              <a:gd name="connsiteX1" fmla="*/ 1847756 w 3290664"/>
              <a:gd name="connsiteY1" fmla="*/ 1 h 2032951"/>
              <a:gd name="connsiteX2" fmla="*/ 3290664 w 3290664"/>
              <a:gd name="connsiteY2" fmla="*/ 1789691 h 2032951"/>
              <a:gd name="connsiteX3" fmla="*/ 1497540 w 3290664"/>
              <a:gd name="connsiteY3" fmla="*/ 1831614 h 2032951"/>
              <a:gd name="connsiteX4" fmla="*/ 1312982 w 3290664"/>
              <a:gd name="connsiteY4" fmla="*/ 2032951 h 2032951"/>
              <a:gd name="connsiteX5" fmla="*/ 1128424 w 3290664"/>
              <a:gd name="connsiteY5" fmla="*/ 1823227 h 2032951"/>
              <a:gd name="connsiteX6" fmla="*/ 8389 w 3290664"/>
              <a:gd name="connsiteY6" fmla="*/ 1798080 h 2032951"/>
              <a:gd name="connsiteX7" fmla="*/ 0 w 3290664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9959 w 3283083"/>
              <a:gd name="connsiteY3" fmla="*/ 1831614 h 2032951"/>
              <a:gd name="connsiteX4" fmla="*/ 1305401 w 3283083"/>
              <a:gd name="connsiteY4" fmla="*/ 2032951 h 2032951"/>
              <a:gd name="connsiteX5" fmla="*/ 1120843 w 3283083"/>
              <a:gd name="connsiteY5" fmla="*/ 1823227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9959 w 3283083"/>
              <a:gd name="connsiteY3" fmla="*/ 1831614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506737 w 3283083"/>
              <a:gd name="connsiteY3" fmla="*/ 1806447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1570 w 3283083"/>
              <a:gd name="connsiteY3" fmla="*/ 1798058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9959 w 3283083"/>
              <a:gd name="connsiteY3" fmla="*/ 1798058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1957450"/>
              <a:gd name="connsiteX1" fmla="*/ 1840175 w 3283083"/>
              <a:gd name="connsiteY1" fmla="*/ 1 h 1957450"/>
              <a:gd name="connsiteX2" fmla="*/ 3283083 w 3283083"/>
              <a:gd name="connsiteY2" fmla="*/ 1789691 h 1957450"/>
              <a:gd name="connsiteX3" fmla="*/ 1489959 w 3283083"/>
              <a:gd name="connsiteY3" fmla="*/ 1798058 h 1957450"/>
              <a:gd name="connsiteX4" fmla="*/ 1305401 w 3283083"/>
              <a:gd name="connsiteY4" fmla="*/ 1957450 h 1957450"/>
              <a:gd name="connsiteX5" fmla="*/ 1120843 w 3283083"/>
              <a:gd name="connsiteY5" fmla="*/ 1789671 h 1957450"/>
              <a:gd name="connsiteX6" fmla="*/ 808 w 3283083"/>
              <a:gd name="connsiteY6" fmla="*/ 1798080 h 1957450"/>
              <a:gd name="connsiteX7" fmla="*/ 808 w 3283083"/>
              <a:gd name="connsiteY7" fmla="*/ 0 h 1957450"/>
              <a:gd name="connsiteX0" fmla="*/ 808 w 3283083"/>
              <a:gd name="connsiteY0" fmla="*/ 0 h 2100063"/>
              <a:gd name="connsiteX1" fmla="*/ 1840175 w 3283083"/>
              <a:gd name="connsiteY1" fmla="*/ 1 h 2100063"/>
              <a:gd name="connsiteX2" fmla="*/ 3283083 w 3283083"/>
              <a:gd name="connsiteY2" fmla="*/ 1789691 h 2100063"/>
              <a:gd name="connsiteX3" fmla="*/ 1489959 w 3283083"/>
              <a:gd name="connsiteY3" fmla="*/ 1798058 h 2100063"/>
              <a:gd name="connsiteX4" fmla="*/ 1322179 w 3283083"/>
              <a:gd name="connsiteY4" fmla="*/ 2100063 h 2100063"/>
              <a:gd name="connsiteX5" fmla="*/ 1120843 w 3283083"/>
              <a:gd name="connsiteY5" fmla="*/ 1789671 h 2100063"/>
              <a:gd name="connsiteX6" fmla="*/ 808 w 3283083"/>
              <a:gd name="connsiteY6" fmla="*/ 1798080 h 2100063"/>
              <a:gd name="connsiteX7" fmla="*/ 808 w 3283083"/>
              <a:gd name="connsiteY7" fmla="*/ 0 h 2100063"/>
              <a:gd name="connsiteX0" fmla="*/ 808 w 3283083"/>
              <a:gd name="connsiteY0" fmla="*/ 0 h 1949061"/>
              <a:gd name="connsiteX1" fmla="*/ 1840175 w 3283083"/>
              <a:gd name="connsiteY1" fmla="*/ 1 h 1949061"/>
              <a:gd name="connsiteX2" fmla="*/ 3283083 w 3283083"/>
              <a:gd name="connsiteY2" fmla="*/ 1789691 h 1949061"/>
              <a:gd name="connsiteX3" fmla="*/ 1489959 w 3283083"/>
              <a:gd name="connsiteY3" fmla="*/ 1798058 h 1949061"/>
              <a:gd name="connsiteX4" fmla="*/ 1297012 w 3283083"/>
              <a:gd name="connsiteY4" fmla="*/ 1949061 h 1949061"/>
              <a:gd name="connsiteX5" fmla="*/ 1120843 w 3283083"/>
              <a:gd name="connsiteY5" fmla="*/ 1789671 h 1949061"/>
              <a:gd name="connsiteX6" fmla="*/ 808 w 3283083"/>
              <a:gd name="connsiteY6" fmla="*/ 1798080 h 1949061"/>
              <a:gd name="connsiteX7" fmla="*/ 808 w 3283083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489959 w 3316639"/>
              <a:gd name="connsiteY3" fmla="*/ 1798058 h 1949061"/>
              <a:gd name="connsiteX4" fmla="*/ 1297012 w 3316639"/>
              <a:gd name="connsiteY4" fmla="*/ 1949061 h 1949061"/>
              <a:gd name="connsiteX5" fmla="*/ 1120843 w 3316639"/>
              <a:gd name="connsiteY5" fmla="*/ 1789671 h 1949061"/>
              <a:gd name="connsiteX6" fmla="*/ 808 w 3316639"/>
              <a:gd name="connsiteY6" fmla="*/ 1798080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531904 w 3316639"/>
              <a:gd name="connsiteY3" fmla="*/ 1806447 h 1949061"/>
              <a:gd name="connsiteX4" fmla="*/ 1297012 w 3316639"/>
              <a:gd name="connsiteY4" fmla="*/ 1949061 h 1949061"/>
              <a:gd name="connsiteX5" fmla="*/ 1120843 w 3316639"/>
              <a:gd name="connsiteY5" fmla="*/ 1789671 h 1949061"/>
              <a:gd name="connsiteX6" fmla="*/ 808 w 3316639"/>
              <a:gd name="connsiteY6" fmla="*/ 1798080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531904 w 3316639"/>
              <a:gd name="connsiteY3" fmla="*/ 1806447 h 1949061"/>
              <a:gd name="connsiteX4" fmla="*/ 1297012 w 3316639"/>
              <a:gd name="connsiteY4" fmla="*/ 1949061 h 1949061"/>
              <a:gd name="connsiteX5" fmla="*/ 1120843 w 3316639"/>
              <a:gd name="connsiteY5" fmla="*/ 1789671 h 1949061"/>
              <a:gd name="connsiteX6" fmla="*/ 808 w 3316639"/>
              <a:gd name="connsiteY6" fmla="*/ 1806469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531904 w 3316639"/>
              <a:gd name="connsiteY3" fmla="*/ 1806447 h 1949061"/>
              <a:gd name="connsiteX4" fmla="*/ 1297012 w 3316639"/>
              <a:gd name="connsiteY4" fmla="*/ 1949061 h 1949061"/>
              <a:gd name="connsiteX5" fmla="*/ 1104065 w 3316639"/>
              <a:gd name="connsiteY5" fmla="*/ 1806449 h 1949061"/>
              <a:gd name="connsiteX6" fmla="*/ 808 w 3316639"/>
              <a:gd name="connsiteY6" fmla="*/ 1806469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489959 w 3316639"/>
              <a:gd name="connsiteY3" fmla="*/ 1806447 h 1949061"/>
              <a:gd name="connsiteX4" fmla="*/ 1297012 w 3316639"/>
              <a:gd name="connsiteY4" fmla="*/ 1949061 h 1949061"/>
              <a:gd name="connsiteX5" fmla="*/ 1104065 w 3316639"/>
              <a:gd name="connsiteY5" fmla="*/ 1806449 h 1949061"/>
              <a:gd name="connsiteX6" fmla="*/ 808 w 3316639"/>
              <a:gd name="connsiteY6" fmla="*/ 1806469 h 1949061"/>
              <a:gd name="connsiteX7" fmla="*/ 808 w 3316639"/>
              <a:gd name="connsiteY7" fmla="*/ 0 h 1949061"/>
              <a:gd name="connsiteX0" fmla="*/ 808 w 3316639"/>
              <a:gd name="connsiteY0" fmla="*/ 0 h 2016173"/>
              <a:gd name="connsiteX1" fmla="*/ 1840175 w 3316639"/>
              <a:gd name="connsiteY1" fmla="*/ 1 h 2016173"/>
              <a:gd name="connsiteX2" fmla="*/ 3316639 w 3316639"/>
              <a:gd name="connsiteY2" fmla="*/ 1806469 h 2016173"/>
              <a:gd name="connsiteX3" fmla="*/ 1489959 w 3316639"/>
              <a:gd name="connsiteY3" fmla="*/ 1806447 h 2016173"/>
              <a:gd name="connsiteX4" fmla="*/ 1305401 w 3316639"/>
              <a:gd name="connsiteY4" fmla="*/ 2016173 h 2016173"/>
              <a:gd name="connsiteX5" fmla="*/ 1104065 w 3316639"/>
              <a:gd name="connsiteY5" fmla="*/ 1806449 h 2016173"/>
              <a:gd name="connsiteX6" fmla="*/ 808 w 3316639"/>
              <a:gd name="connsiteY6" fmla="*/ 1806469 h 2016173"/>
              <a:gd name="connsiteX7" fmla="*/ 808 w 3316639"/>
              <a:gd name="connsiteY7" fmla="*/ 0 h 2016173"/>
              <a:gd name="connsiteX0" fmla="*/ 808 w 3316639"/>
              <a:gd name="connsiteY0" fmla="*/ 0 h 1965839"/>
              <a:gd name="connsiteX1" fmla="*/ 1840175 w 3316639"/>
              <a:gd name="connsiteY1" fmla="*/ 1 h 1965839"/>
              <a:gd name="connsiteX2" fmla="*/ 3316639 w 3316639"/>
              <a:gd name="connsiteY2" fmla="*/ 1806469 h 1965839"/>
              <a:gd name="connsiteX3" fmla="*/ 1489959 w 3316639"/>
              <a:gd name="connsiteY3" fmla="*/ 1806447 h 1965839"/>
              <a:gd name="connsiteX4" fmla="*/ 1297012 w 3316639"/>
              <a:gd name="connsiteY4" fmla="*/ 1965839 h 1965839"/>
              <a:gd name="connsiteX5" fmla="*/ 1104065 w 3316639"/>
              <a:gd name="connsiteY5" fmla="*/ 1806449 h 1965839"/>
              <a:gd name="connsiteX6" fmla="*/ 808 w 3316639"/>
              <a:gd name="connsiteY6" fmla="*/ 1806469 h 1965839"/>
              <a:gd name="connsiteX7" fmla="*/ 808 w 3316639"/>
              <a:gd name="connsiteY7" fmla="*/ 0 h 196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16639" h="1965839">
                <a:moveTo>
                  <a:pt x="808" y="0"/>
                </a:moveTo>
                <a:lnTo>
                  <a:pt x="1840175" y="1"/>
                </a:lnTo>
                <a:lnTo>
                  <a:pt x="3316639" y="1806469"/>
                </a:lnTo>
                <a:lnTo>
                  <a:pt x="1489959" y="1806447"/>
                </a:lnTo>
                <a:lnTo>
                  <a:pt x="1297012" y="1965839"/>
                </a:lnTo>
                <a:lnTo>
                  <a:pt x="1104065" y="1806449"/>
                </a:lnTo>
                <a:lnTo>
                  <a:pt x="808" y="1806469"/>
                </a:lnTo>
                <a:cubicBezTo>
                  <a:pt x="-1988" y="1221090"/>
                  <a:pt x="3604" y="585379"/>
                  <a:pt x="808" y="0"/>
                </a:cubicBezTo>
                <a:close/>
              </a:path>
            </a:pathLst>
          </a:custGeom>
          <a:solidFill>
            <a:srgbClr val="AFD740">
              <a:alpha val="71000"/>
            </a:srgbClr>
          </a:solidFill>
        </p:spPr>
        <p:txBody>
          <a:bodyPr lIns="108000" tIns="36000" bIns="180000" anchor="b"/>
          <a:lstStyle>
            <a:lvl1pPr marL="0" indent="0" algn="l">
              <a:spcBef>
                <a:spcPts val="0"/>
              </a:spcBef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557468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080218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611560" y="2526659"/>
            <a:ext cx="2963730" cy="2986091"/>
            <a:chOff x="1752286" y="2338236"/>
            <a:chExt cx="1945257" cy="1959934"/>
          </a:xfrm>
        </p:grpSpPr>
        <p:sp>
          <p:nvSpPr>
            <p:cNvPr id="3" name="Freeform 2"/>
            <p:cNvSpPr/>
            <p:nvPr userDrawn="1"/>
          </p:nvSpPr>
          <p:spPr>
            <a:xfrm>
              <a:off x="1948902" y="2338236"/>
              <a:ext cx="1748641" cy="1916617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" name="Freeform 4"/>
            <p:cNvSpPr/>
            <p:nvPr userDrawn="1"/>
          </p:nvSpPr>
          <p:spPr>
            <a:xfrm>
              <a:off x="1752286" y="2603699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2" name="Freeform 11"/>
            <p:cNvSpPr/>
            <p:nvPr userDrawn="1"/>
          </p:nvSpPr>
          <p:spPr>
            <a:xfrm rot="11844868">
              <a:off x="1974560" y="2658716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580112" y="1916832"/>
            <a:ext cx="2963730" cy="2986091"/>
            <a:chOff x="1752286" y="2338236"/>
            <a:chExt cx="1945257" cy="1959934"/>
          </a:xfrm>
        </p:grpSpPr>
        <p:sp>
          <p:nvSpPr>
            <p:cNvPr id="17" name="Freeform 16"/>
            <p:cNvSpPr/>
            <p:nvPr userDrawn="1"/>
          </p:nvSpPr>
          <p:spPr>
            <a:xfrm>
              <a:off x="1948902" y="2338236"/>
              <a:ext cx="1748641" cy="1916617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1752286" y="2603699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9" name="Freeform 18"/>
            <p:cNvSpPr/>
            <p:nvPr userDrawn="1"/>
          </p:nvSpPr>
          <p:spPr>
            <a:xfrm rot="11844868">
              <a:off x="1974560" y="2658716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0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576739" y="2478810"/>
            <a:ext cx="2009333" cy="2009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20753105">
            <a:off x="6279176" y="3389026"/>
            <a:ext cx="2009333" cy="2009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009317" y="2136647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3009316" y="2399512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3009316" y="2662377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009317" y="3022417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3635897" y="4080863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635896" y="4343728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635896" y="4606593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3635897" y="4966633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97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-1"/>
            <a:ext cx="9144001" cy="61184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2792605" y="2009645"/>
            <a:ext cx="1827661" cy="1827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4708484" y="2911462"/>
            <a:ext cx="1827661" cy="1827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3122879" y="3780079"/>
            <a:ext cx="1827661" cy="1827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5364088" y="1883276"/>
            <a:ext cx="2771531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364089" y="2197916"/>
            <a:ext cx="2771530" cy="411815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5940152" y="4941168"/>
            <a:ext cx="2771531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5940153" y="5255808"/>
            <a:ext cx="2771530" cy="411815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179512" y="4581128"/>
            <a:ext cx="266277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179513" y="4895768"/>
            <a:ext cx="2662778" cy="411815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2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848100" y="1919114"/>
            <a:ext cx="5295900" cy="3014811"/>
          </a:xfrm>
          <a:custGeom>
            <a:avLst/>
            <a:gdLst/>
            <a:ahLst/>
            <a:cxnLst/>
            <a:rect l="l" t="t" r="r" b="b"/>
            <a:pathLst>
              <a:path w="5295900" h="3014811">
                <a:moveTo>
                  <a:pt x="4628717" y="173732"/>
                </a:moveTo>
                <a:lnTo>
                  <a:pt x="4468316" y="509327"/>
                </a:lnTo>
                <a:lnTo>
                  <a:pt x="5023696" y="509327"/>
                </a:lnTo>
                <a:lnTo>
                  <a:pt x="5184097" y="173732"/>
                </a:lnTo>
                <a:close/>
                <a:moveTo>
                  <a:pt x="1437816" y="0"/>
                </a:moveTo>
                <a:lnTo>
                  <a:pt x="5295900" y="0"/>
                </a:lnTo>
                <a:lnTo>
                  <a:pt x="5295900" y="3014811"/>
                </a:lnTo>
                <a:lnTo>
                  <a:pt x="0" y="3014811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1499"/>
            <a:ext cx="5292080" cy="3014811"/>
          </a:xfrm>
          <a:custGeom>
            <a:avLst/>
            <a:gdLst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558011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6466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5609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4752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3609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2561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132312 w 5580112"/>
              <a:gd name="connsiteY2" fmla="*/ 2438747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39703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846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751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2448272">
                <a:moveTo>
                  <a:pt x="0" y="0"/>
                </a:moveTo>
                <a:lnTo>
                  <a:pt x="5580112" y="0"/>
                </a:lnTo>
                <a:lnTo>
                  <a:pt x="4075162" y="2448272"/>
                </a:lnTo>
                <a:lnTo>
                  <a:pt x="0" y="24482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5220072" y="2756545"/>
            <a:ext cx="3923928" cy="4517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21004" y="3733800"/>
            <a:ext cx="3923928" cy="216992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20088" y="3920480"/>
            <a:ext cx="3924843" cy="216992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 rot="1532761">
            <a:off x="8279748" y="-140870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/>
          <p:cNvSpPr/>
          <p:nvPr userDrawn="1"/>
        </p:nvSpPr>
        <p:spPr>
          <a:xfrm rot="1532761">
            <a:off x="430876" y="6387475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1782341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937" y="4979268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20072" y="3198119"/>
            <a:ext cx="3923928" cy="432048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4000" b="1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335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2924944"/>
            <a:ext cx="9144001" cy="1656184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 rot="1370461">
            <a:off x="923180" y="2532357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 rot="20835524">
            <a:off x="2484342" y="2205441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1350215">
            <a:off x="4078188" y="2690582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612767">
            <a:off x="2599836" y="3780058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28184" y="3623350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228183" y="3886215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228183" y="4149080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28184" y="4675154"/>
            <a:ext cx="2376264" cy="914086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3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91880" y="548680"/>
            <a:ext cx="4969506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3347865" cy="61184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481644" y="1310706"/>
            <a:ext cx="4978788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3491880" y="1263864"/>
            <a:ext cx="49695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 rot="1370461">
            <a:off x="308179" y="2454591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1403648" y="2492897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20244225">
            <a:off x="2106894" y="1564366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20633800">
            <a:off x="2350008" y="3177850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0" hasCustomPrompt="1"/>
          </p:nvPr>
        </p:nvSpPr>
        <p:spPr>
          <a:xfrm rot="1094021">
            <a:off x="1357800" y="3887206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1" hasCustomPrompt="1"/>
          </p:nvPr>
        </p:nvSpPr>
        <p:spPr>
          <a:xfrm rot="721625">
            <a:off x="3540644" y="3549772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52" hasCustomPrompt="1"/>
          </p:nvPr>
        </p:nvSpPr>
        <p:spPr>
          <a:xfrm rot="1829765">
            <a:off x="4739137" y="4100193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53" hasCustomPrompt="1"/>
          </p:nvPr>
        </p:nvSpPr>
        <p:spPr>
          <a:xfrm rot="21210374">
            <a:off x="3344967" y="2201967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96518" y="2183190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296517" y="2446055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296517" y="2708920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96518" y="3140968"/>
            <a:ext cx="2376264" cy="10081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그림 개체 틀 2"/>
          <p:cNvSpPr>
            <a:spLocks noGrp="1"/>
          </p:cNvSpPr>
          <p:nvPr>
            <p:ph type="pic" sz="quarter" idx="58" hasCustomPrompt="1"/>
          </p:nvPr>
        </p:nvSpPr>
        <p:spPr>
          <a:xfrm rot="20450245">
            <a:off x="4532732" y="2597644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809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988840"/>
            <a:ext cx="5400600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28184" y="1967166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228183" y="2230031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228183" y="2492896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28184" y="2924944"/>
            <a:ext cx="2376264" cy="914086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53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988840"/>
            <a:ext cx="2337842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131841" y="1967166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3131840" y="2230031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3131840" y="2492896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131841" y="2852936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6122590" y="1988840"/>
            <a:ext cx="2337842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632222" y="4055398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632221" y="4318263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3632221" y="4581128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3632222" y="4941168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215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871432"/>
            <a:ext cx="1833786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48415" y="4823760"/>
            <a:ext cx="1835561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2627546" y="1871432"/>
            <a:ext cx="1833786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2625979" y="4823760"/>
            <a:ext cx="1835561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605110" y="1871432"/>
            <a:ext cx="1833786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603543" y="4823760"/>
            <a:ext cx="1835561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6581107" y="1874887"/>
            <a:ext cx="1835561" cy="3600400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48416" y="4895372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588225" y="2286702"/>
            <a:ext cx="1828444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588224" y="2549567"/>
            <a:ext cx="1831271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581107" y="2986503"/>
            <a:ext cx="1835561" cy="1291255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648414" y="5172963"/>
            <a:ext cx="1835561" cy="180020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6588225" y="1973503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2636175" y="4895768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2636173" y="5173359"/>
            <a:ext cx="1835561" cy="180020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62" hasCustomPrompt="1"/>
          </p:nvPr>
        </p:nvSpPr>
        <p:spPr>
          <a:xfrm>
            <a:off x="4607156" y="4912942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4607154" y="5190533"/>
            <a:ext cx="1835561" cy="180020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143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988840"/>
            <a:ext cx="2193826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2987823" y="1988840"/>
            <a:ext cx="1728193" cy="1440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860032" y="1988840"/>
            <a:ext cx="1728193" cy="1440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6732241" y="1988840"/>
            <a:ext cx="1728193" cy="1440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4860032" y="3847763"/>
            <a:ext cx="3024336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4860031" y="4110628"/>
            <a:ext cx="3024338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4860031" y="4373493"/>
            <a:ext cx="302901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4860032" y="4805541"/>
            <a:ext cx="3024336" cy="77041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241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673583" y="1983582"/>
            <a:ext cx="1522154" cy="25202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2246070" y="2981538"/>
            <a:ext cx="1522154" cy="1522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3818557" y="2981538"/>
            <a:ext cx="1522154" cy="26744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그림 개체 틀 2"/>
          <p:cNvSpPr>
            <a:spLocks noGrp="1"/>
          </p:cNvSpPr>
          <p:nvPr>
            <p:ph type="pic" sz="quarter" idx="51" hasCustomPrompt="1"/>
          </p:nvPr>
        </p:nvSpPr>
        <p:spPr>
          <a:xfrm>
            <a:off x="6957982" y="4138925"/>
            <a:ext cx="1522154" cy="1522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/>
          <p:cNvSpPr>
            <a:spLocks noGrp="1"/>
          </p:cNvSpPr>
          <p:nvPr>
            <p:ph type="pic" sz="quarter" idx="52" hasCustomPrompt="1"/>
          </p:nvPr>
        </p:nvSpPr>
        <p:spPr>
          <a:xfrm>
            <a:off x="5394151" y="4138925"/>
            <a:ext cx="1522154" cy="1522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5575435" y="2166413"/>
            <a:ext cx="2885951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5575434" y="2429278"/>
            <a:ext cx="2885953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5575434" y="2692143"/>
            <a:ext cx="289041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575435" y="3124190"/>
            <a:ext cx="2885951" cy="817255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17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" y="-1"/>
            <a:ext cx="4572001" cy="61239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4571998" y="0"/>
            <a:ext cx="4572001" cy="61239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542032" y="5113843"/>
            <a:ext cx="2885951" cy="691421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611560" y="620688"/>
            <a:ext cx="3888432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4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611560" y="1052736"/>
            <a:ext cx="3888432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44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611560" y="1484784"/>
            <a:ext cx="3888432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4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3486879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2" y="-1"/>
            <a:ext cx="9144002" cy="3061981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383654" y="1302316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83654" y="1734364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83654" y="2166412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83752" y="3140968"/>
            <a:ext cx="3228092" cy="176174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3768030" y="1302316"/>
            <a:ext cx="2448272" cy="36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6360318" y="1302316"/>
            <a:ext cx="2448272" cy="36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0459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 userDrawn="1"/>
        </p:nvSpPr>
        <p:spPr>
          <a:xfrm>
            <a:off x="-1523" y="-1"/>
            <a:ext cx="9145523" cy="6118463"/>
          </a:xfrm>
          <a:prstGeom prst="rtTriangle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3779912" y="421442"/>
            <a:ext cx="490842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3779912" y="2211912"/>
            <a:ext cx="490842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3779912" y="4002382"/>
            <a:ext cx="490842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315139" y="3221365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15139" y="3653413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15139" y="4085461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15237" y="4623073"/>
            <a:ext cx="3228092" cy="111857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1">
    <p:bg>
      <p:bgPr>
        <a:solidFill>
          <a:srgbClr val="AFD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4342899" y="-9525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 userDrawn="1"/>
        </p:nvSpPr>
        <p:spPr>
          <a:xfrm rot="10800000">
            <a:off x="4323849" y="4230613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0" y="2910086"/>
            <a:ext cx="9144000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32" y="3654723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2929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-16778" y="-1"/>
            <a:ext cx="9169167" cy="6107185"/>
          </a:xfrm>
          <a:custGeom>
            <a:avLst/>
            <a:gdLst>
              <a:gd name="connsiteX0" fmla="*/ 5519956 w 9169167"/>
              <a:gd name="connsiteY0" fmla="*/ 8389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19956 w 9169167"/>
              <a:gd name="connsiteY6" fmla="*/ 8389 h 6115574"/>
              <a:gd name="connsiteX0" fmla="*/ 5561901 w 9169167"/>
              <a:gd name="connsiteY0" fmla="*/ 0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61901 w 9169167"/>
              <a:gd name="connsiteY6" fmla="*/ 0 h 6115574"/>
              <a:gd name="connsiteX0" fmla="*/ 5561901 w 9169167"/>
              <a:gd name="connsiteY0" fmla="*/ 0 h 6107185"/>
              <a:gd name="connsiteX1" fmla="*/ 0 w 9169167"/>
              <a:gd name="connsiteY1" fmla="*/ 4563611 h 6107185"/>
              <a:gd name="connsiteX2" fmla="*/ 16778 w 9169167"/>
              <a:gd name="connsiteY2" fmla="*/ 6098796 h 6107185"/>
              <a:gd name="connsiteX3" fmla="*/ 4051883 w 9169167"/>
              <a:gd name="connsiteY3" fmla="*/ 6107185 h 6107185"/>
              <a:gd name="connsiteX4" fmla="*/ 9169167 w 9169167"/>
              <a:gd name="connsiteY4" fmla="*/ 1937857 h 6107185"/>
              <a:gd name="connsiteX5" fmla="*/ 9160778 w 9169167"/>
              <a:gd name="connsiteY5" fmla="*/ 0 h 6107185"/>
              <a:gd name="connsiteX6" fmla="*/ 5561901 w 9169167"/>
              <a:gd name="connsiteY6" fmla="*/ 0 h 610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7" h="6107185">
                <a:moveTo>
                  <a:pt x="5561901" y="0"/>
                </a:moveTo>
                <a:lnTo>
                  <a:pt x="0" y="4563611"/>
                </a:lnTo>
                <a:lnTo>
                  <a:pt x="16778" y="6098796"/>
                </a:lnTo>
                <a:lnTo>
                  <a:pt x="4051883" y="6107185"/>
                </a:lnTo>
                <a:lnTo>
                  <a:pt x="9169167" y="1937857"/>
                </a:lnTo>
                <a:cubicBezTo>
                  <a:pt x="9166371" y="1291905"/>
                  <a:pt x="9163574" y="645952"/>
                  <a:pt x="9160778" y="0"/>
                </a:cubicBezTo>
                <a:lnTo>
                  <a:pt x="5561901" y="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611560" y="836712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609410" y="2450951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4571031" y="2454444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4571031" y="4068683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4788024" y="764704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788024" y="1196752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788024" y="1628800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11560" y="4221088"/>
            <a:ext cx="3228092" cy="111857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2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-16778" y="-1"/>
            <a:ext cx="9169167" cy="6107185"/>
          </a:xfrm>
          <a:custGeom>
            <a:avLst/>
            <a:gdLst>
              <a:gd name="connsiteX0" fmla="*/ 5519956 w 9169167"/>
              <a:gd name="connsiteY0" fmla="*/ 8389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19956 w 9169167"/>
              <a:gd name="connsiteY6" fmla="*/ 8389 h 6115574"/>
              <a:gd name="connsiteX0" fmla="*/ 5561901 w 9169167"/>
              <a:gd name="connsiteY0" fmla="*/ 0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61901 w 9169167"/>
              <a:gd name="connsiteY6" fmla="*/ 0 h 6115574"/>
              <a:gd name="connsiteX0" fmla="*/ 5561901 w 9169167"/>
              <a:gd name="connsiteY0" fmla="*/ 0 h 6107185"/>
              <a:gd name="connsiteX1" fmla="*/ 0 w 9169167"/>
              <a:gd name="connsiteY1" fmla="*/ 4563611 h 6107185"/>
              <a:gd name="connsiteX2" fmla="*/ 16778 w 9169167"/>
              <a:gd name="connsiteY2" fmla="*/ 6098796 h 6107185"/>
              <a:gd name="connsiteX3" fmla="*/ 4051883 w 9169167"/>
              <a:gd name="connsiteY3" fmla="*/ 6107185 h 6107185"/>
              <a:gd name="connsiteX4" fmla="*/ 9169167 w 9169167"/>
              <a:gd name="connsiteY4" fmla="*/ 1937857 h 6107185"/>
              <a:gd name="connsiteX5" fmla="*/ 9160778 w 9169167"/>
              <a:gd name="connsiteY5" fmla="*/ 0 h 6107185"/>
              <a:gd name="connsiteX6" fmla="*/ 5561901 w 9169167"/>
              <a:gd name="connsiteY6" fmla="*/ 0 h 610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7" h="6107185">
                <a:moveTo>
                  <a:pt x="5561901" y="0"/>
                </a:moveTo>
                <a:lnTo>
                  <a:pt x="0" y="4563611"/>
                </a:lnTo>
                <a:lnTo>
                  <a:pt x="16778" y="6098796"/>
                </a:lnTo>
                <a:lnTo>
                  <a:pt x="4051883" y="6107185"/>
                </a:lnTo>
                <a:lnTo>
                  <a:pt x="9169167" y="1937857"/>
                </a:lnTo>
                <a:cubicBezTo>
                  <a:pt x="9166371" y="1291905"/>
                  <a:pt x="9163574" y="645952"/>
                  <a:pt x="9160778" y="0"/>
                </a:cubicBezTo>
                <a:lnTo>
                  <a:pt x="5561901" y="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0" y="836712"/>
            <a:ext cx="454586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609410" y="2450951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4571031" y="2454444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4571031" y="4068683"/>
            <a:ext cx="4581358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4788024" y="764704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788024" y="1196752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788024" y="1628800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11560" y="4221088"/>
            <a:ext cx="3228092" cy="111857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235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0059" y="-1"/>
            <a:ext cx="4572001" cy="61239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3275856" y="1154807"/>
            <a:ext cx="1800200" cy="12615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5508104" y="1268760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5508104" y="1700808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5508104" y="2132856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3275856" y="2450951"/>
            <a:ext cx="1800200" cy="12615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2123728" y="620688"/>
            <a:ext cx="1113676" cy="19432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2123728" y="2595960"/>
            <a:ext cx="1113676" cy="10155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0" y="2118162"/>
            <a:ext cx="2088859" cy="1001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508202" y="2670468"/>
            <a:ext cx="3228092" cy="219869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2128624" y="3645024"/>
            <a:ext cx="1113676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3275856" y="3750998"/>
            <a:ext cx="1800200" cy="12615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0" y="3156337"/>
            <a:ext cx="2088859" cy="1001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4904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3568" y="1883276"/>
            <a:ext cx="7777818" cy="3384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347865" y="5339660"/>
            <a:ext cx="5125016" cy="360040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49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091892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3568" y="2276872"/>
            <a:ext cx="3816424" cy="2595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4635619" y="2280364"/>
            <a:ext cx="3816424" cy="2595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835696" y="4948152"/>
            <a:ext cx="2653254" cy="32158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5796136" y="4956541"/>
            <a:ext cx="2653254" cy="32158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856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3568" y="2636912"/>
            <a:ext cx="2520280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3317801" y="2636912"/>
            <a:ext cx="2520280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5940152" y="2636912"/>
            <a:ext cx="2520280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83568" y="4437112"/>
            <a:ext cx="2520280" cy="5376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3312337" y="4437112"/>
            <a:ext cx="2520280" cy="5376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5"/>
          </p:nvPr>
        </p:nvSpPr>
        <p:spPr>
          <a:xfrm>
            <a:off x="5941106" y="4437112"/>
            <a:ext cx="2520280" cy="5376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437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65194" y="1802879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659551" y="3835881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4625634" y="1811268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4619991" y="3844270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9746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65194" y="2060848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3275856" y="2060848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5886518" y="2060848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666790" y="3772262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3277452" y="3772262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5888114" y="3772262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8057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-2" y="2425512"/>
            <a:ext cx="4572001" cy="26959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0059" y="2420888"/>
            <a:ext cx="4572001" cy="2701255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932040" y="2610252"/>
            <a:ext cx="3600400" cy="792088"/>
          </a:xfrm>
          <a:prstGeom prst="rect">
            <a:avLst/>
          </a:prstGeom>
          <a:noFill/>
        </p:spPr>
        <p:txBody>
          <a:bodyPr lIns="0" anchor="t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4932040" y="3690372"/>
            <a:ext cx="3600400" cy="129614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867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-2" y="1916832"/>
            <a:ext cx="3791825" cy="17700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79912" y="1916832"/>
            <a:ext cx="5362149" cy="1773540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5363552" y="3791899"/>
            <a:ext cx="3791825" cy="17700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403" y="3789092"/>
            <a:ext cx="5362149" cy="17735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283968" y="2060848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4283968" y="2564905"/>
            <a:ext cx="4176464" cy="93610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3" hasCustomPrompt="1"/>
          </p:nvPr>
        </p:nvSpPr>
        <p:spPr>
          <a:xfrm>
            <a:off x="648416" y="3933056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648416" y="4437113"/>
            <a:ext cx="4176464" cy="936104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2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848100" y="1919114"/>
            <a:ext cx="5295900" cy="3014811"/>
          </a:xfrm>
          <a:custGeom>
            <a:avLst/>
            <a:gdLst/>
            <a:ahLst/>
            <a:cxnLst/>
            <a:rect l="l" t="t" r="r" b="b"/>
            <a:pathLst>
              <a:path w="5295900" h="3014811">
                <a:moveTo>
                  <a:pt x="4628717" y="173732"/>
                </a:moveTo>
                <a:lnTo>
                  <a:pt x="4468316" y="509327"/>
                </a:lnTo>
                <a:lnTo>
                  <a:pt x="5023696" y="509327"/>
                </a:lnTo>
                <a:lnTo>
                  <a:pt x="5184097" y="173732"/>
                </a:lnTo>
                <a:close/>
                <a:moveTo>
                  <a:pt x="1437816" y="0"/>
                </a:moveTo>
                <a:lnTo>
                  <a:pt x="5295900" y="0"/>
                </a:lnTo>
                <a:lnTo>
                  <a:pt x="5295900" y="3014811"/>
                </a:lnTo>
                <a:lnTo>
                  <a:pt x="0" y="3014811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1499"/>
            <a:ext cx="5292080" cy="3014811"/>
          </a:xfrm>
          <a:custGeom>
            <a:avLst/>
            <a:gdLst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558011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6466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5609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4752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3609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2561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132312 w 5580112"/>
              <a:gd name="connsiteY2" fmla="*/ 2438747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39703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846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751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2448272">
                <a:moveTo>
                  <a:pt x="0" y="0"/>
                </a:moveTo>
                <a:lnTo>
                  <a:pt x="5580112" y="0"/>
                </a:lnTo>
                <a:lnTo>
                  <a:pt x="4075162" y="2448272"/>
                </a:lnTo>
                <a:lnTo>
                  <a:pt x="0" y="24482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5220072" y="2987427"/>
            <a:ext cx="3923928" cy="6699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20088" y="3688457"/>
            <a:ext cx="3924843" cy="216992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 rot="1532761">
            <a:off x="8279748" y="-140870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/>
          <p:cNvSpPr/>
          <p:nvPr userDrawn="1"/>
        </p:nvSpPr>
        <p:spPr>
          <a:xfrm rot="1532761">
            <a:off x="430876" y="6387475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1782341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937" y="4979268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63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7683" y="1844825"/>
            <a:ext cx="2569867" cy="1296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3268493" y="3140968"/>
            <a:ext cx="2569867" cy="1296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5858619" y="4427587"/>
            <a:ext cx="2569867" cy="1296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3256807" y="1844824"/>
            <a:ext cx="5204580" cy="1296144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54468" y="4437112"/>
            <a:ext cx="5204580" cy="1296144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5839998" y="3140968"/>
            <a:ext cx="2611864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635896" y="1988840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635896" y="2420888"/>
            <a:ext cx="4176464" cy="57606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64" hasCustomPrompt="1"/>
          </p:nvPr>
        </p:nvSpPr>
        <p:spPr>
          <a:xfrm>
            <a:off x="6156176" y="3284984"/>
            <a:ext cx="2232248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65"/>
          </p:nvPr>
        </p:nvSpPr>
        <p:spPr>
          <a:xfrm>
            <a:off x="6156176" y="3717032"/>
            <a:ext cx="2232248" cy="57606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66" hasCustomPrompt="1"/>
          </p:nvPr>
        </p:nvSpPr>
        <p:spPr>
          <a:xfrm>
            <a:off x="1331640" y="4590653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67"/>
          </p:nvPr>
        </p:nvSpPr>
        <p:spPr>
          <a:xfrm>
            <a:off x="1331640" y="5022701"/>
            <a:ext cx="4176464" cy="576064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106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7682" y="1988840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267745" y="1991516"/>
            <a:ext cx="2075656" cy="1586486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4785663" y="1998363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375251" y="2001039"/>
            <a:ext cx="2075656" cy="15864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697207" y="3954390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277270" y="3957066"/>
            <a:ext cx="2075656" cy="15864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4795188" y="3963913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384776" y="3966589"/>
            <a:ext cx="2075656" cy="1586486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65" hasCustomPrompt="1"/>
          </p:nvPr>
        </p:nvSpPr>
        <p:spPr>
          <a:xfrm>
            <a:off x="2267746" y="2108473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66"/>
          </p:nvPr>
        </p:nvSpPr>
        <p:spPr>
          <a:xfrm>
            <a:off x="2267746" y="2540521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67" hasCustomPrompt="1"/>
          </p:nvPr>
        </p:nvSpPr>
        <p:spPr>
          <a:xfrm>
            <a:off x="6375251" y="2117998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68"/>
          </p:nvPr>
        </p:nvSpPr>
        <p:spPr>
          <a:xfrm>
            <a:off x="6375251" y="2550046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69" hasCustomPrompt="1"/>
          </p:nvPr>
        </p:nvSpPr>
        <p:spPr>
          <a:xfrm>
            <a:off x="2258220" y="4062214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70"/>
          </p:nvPr>
        </p:nvSpPr>
        <p:spPr>
          <a:xfrm>
            <a:off x="2258220" y="4494262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71" hasCustomPrompt="1"/>
          </p:nvPr>
        </p:nvSpPr>
        <p:spPr>
          <a:xfrm>
            <a:off x="6379890" y="4071739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72"/>
          </p:nvPr>
        </p:nvSpPr>
        <p:spPr>
          <a:xfrm>
            <a:off x="6379890" y="4503787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720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3789040"/>
          </a:xfrm>
          <a:custGeom>
            <a:avLst/>
            <a:gdLst/>
            <a:ahLst/>
            <a:cxnLst/>
            <a:rect l="l" t="t" r="r" b="b"/>
            <a:pathLst>
              <a:path w="9144000" h="3789040">
                <a:moveTo>
                  <a:pt x="0" y="0"/>
                </a:moveTo>
                <a:lnTo>
                  <a:pt x="7706584" y="0"/>
                </a:lnTo>
                <a:lnTo>
                  <a:pt x="8293893" y="587309"/>
                </a:lnTo>
                <a:lnTo>
                  <a:pt x="8050224" y="830977"/>
                </a:lnTo>
                <a:lnTo>
                  <a:pt x="7922931" y="703684"/>
                </a:lnTo>
                <a:lnTo>
                  <a:pt x="7922931" y="1212857"/>
                </a:lnTo>
                <a:lnTo>
                  <a:pt x="8432104" y="1212857"/>
                </a:lnTo>
                <a:lnTo>
                  <a:pt x="8304811" y="1085564"/>
                </a:lnTo>
                <a:lnTo>
                  <a:pt x="8548479" y="841896"/>
                </a:lnTo>
                <a:lnTo>
                  <a:pt x="9144000" y="1437416"/>
                </a:lnTo>
                <a:lnTo>
                  <a:pt x="9144000" y="3789040"/>
                </a:lnTo>
                <a:lnTo>
                  <a:pt x="0" y="378904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7682" y="1910731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65" hasCustomPrompt="1"/>
          </p:nvPr>
        </p:nvSpPr>
        <p:spPr>
          <a:xfrm>
            <a:off x="2004095" y="1902346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6"/>
          </p:nvPr>
        </p:nvSpPr>
        <p:spPr>
          <a:xfrm>
            <a:off x="2004095" y="2270770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3299020" y="1909590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68" hasCustomPrompt="1"/>
          </p:nvPr>
        </p:nvSpPr>
        <p:spPr>
          <a:xfrm>
            <a:off x="4615433" y="1901205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69"/>
          </p:nvPr>
        </p:nvSpPr>
        <p:spPr>
          <a:xfrm>
            <a:off x="4615433" y="2269629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그림 개체 틀 2"/>
          <p:cNvSpPr>
            <a:spLocks noGrp="1"/>
          </p:cNvSpPr>
          <p:nvPr>
            <p:ph type="pic" sz="quarter" idx="70" hasCustomPrompt="1"/>
          </p:nvPr>
        </p:nvSpPr>
        <p:spPr>
          <a:xfrm>
            <a:off x="5910358" y="1917974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71" hasCustomPrompt="1"/>
          </p:nvPr>
        </p:nvSpPr>
        <p:spPr>
          <a:xfrm>
            <a:off x="7226771" y="1909589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72"/>
          </p:nvPr>
        </p:nvSpPr>
        <p:spPr>
          <a:xfrm>
            <a:off x="7226771" y="2278013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그림 개체 틀 2"/>
          <p:cNvSpPr>
            <a:spLocks noGrp="1"/>
          </p:cNvSpPr>
          <p:nvPr>
            <p:ph type="pic" sz="quarter" idx="73" hasCustomPrompt="1"/>
          </p:nvPr>
        </p:nvSpPr>
        <p:spPr>
          <a:xfrm>
            <a:off x="683568" y="3925814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74" hasCustomPrompt="1"/>
          </p:nvPr>
        </p:nvSpPr>
        <p:spPr>
          <a:xfrm>
            <a:off x="1999981" y="3917429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75"/>
          </p:nvPr>
        </p:nvSpPr>
        <p:spPr>
          <a:xfrm>
            <a:off x="1999981" y="4285853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그림 개체 틀 2"/>
          <p:cNvSpPr>
            <a:spLocks noGrp="1"/>
          </p:cNvSpPr>
          <p:nvPr>
            <p:ph type="pic" sz="quarter" idx="76" hasCustomPrompt="1"/>
          </p:nvPr>
        </p:nvSpPr>
        <p:spPr>
          <a:xfrm>
            <a:off x="3294906" y="3924673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77" hasCustomPrompt="1"/>
          </p:nvPr>
        </p:nvSpPr>
        <p:spPr>
          <a:xfrm>
            <a:off x="4611319" y="3916288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78"/>
          </p:nvPr>
        </p:nvSpPr>
        <p:spPr>
          <a:xfrm>
            <a:off x="4611319" y="4284712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79" hasCustomPrompt="1"/>
          </p:nvPr>
        </p:nvSpPr>
        <p:spPr>
          <a:xfrm>
            <a:off x="5906244" y="3933057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80" hasCustomPrompt="1"/>
          </p:nvPr>
        </p:nvSpPr>
        <p:spPr>
          <a:xfrm>
            <a:off x="7222657" y="3924672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81"/>
          </p:nvPr>
        </p:nvSpPr>
        <p:spPr>
          <a:xfrm>
            <a:off x="7222657" y="4293096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6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492896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2411760" y="1268760"/>
            <a:ext cx="2160240" cy="38800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4843254" y="1916832"/>
            <a:ext cx="3401154" cy="432048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4843254" y="2708920"/>
            <a:ext cx="3401154" cy="2448272"/>
          </a:xfrm>
          <a:prstGeom prst="rect">
            <a:avLst/>
          </a:prstGeom>
        </p:spPr>
        <p:txBody>
          <a:bodyPr lIns="0" anchor="t"/>
          <a:lstStyle>
            <a:lvl1pPr marL="228600" indent="-228600" algn="l">
              <a:buFont typeface="+mj-lt"/>
              <a:buAutoNum type="arabicPeriod"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1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492896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2411760" y="1268760"/>
            <a:ext cx="2160240" cy="38800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4843254" y="1916832"/>
            <a:ext cx="3401154" cy="432048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4843254" y="2708920"/>
            <a:ext cx="3401154" cy="2448272"/>
          </a:xfrm>
          <a:prstGeom prst="rect">
            <a:avLst/>
          </a:prstGeom>
        </p:spPr>
        <p:txBody>
          <a:bodyPr lIns="0" anchor="t"/>
          <a:lstStyle>
            <a:lvl1pPr marL="228600" indent="-228600" algn="l">
              <a:buFont typeface="+mj-lt"/>
              <a:buAutoNum type="arabicPeriod"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7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755576" y="2124467"/>
            <a:ext cx="475252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5580112" y="4140691"/>
            <a:ext cx="2952328" cy="432048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5580112" y="4572739"/>
            <a:ext cx="2952328" cy="864096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9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75179" y="3531070"/>
            <a:ext cx="2922744" cy="18638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3707904" y="4107135"/>
            <a:ext cx="2952328" cy="432048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3707904" y="4539183"/>
            <a:ext cx="2952328" cy="864096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림 개체 틀 2"/>
          <p:cNvSpPr>
            <a:spLocks noGrp="1"/>
          </p:cNvSpPr>
          <p:nvPr>
            <p:ph type="pic" sz="quarter" idx="54" hasCustomPrompt="1"/>
          </p:nvPr>
        </p:nvSpPr>
        <p:spPr>
          <a:xfrm>
            <a:off x="5537688" y="2162919"/>
            <a:ext cx="2922744" cy="18638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2483768" y="2162919"/>
            <a:ext cx="2952328" cy="432048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FontTx/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2483768" y="2594967"/>
            <a:ext cx="2952328" cy="864096"/>
          </a:xfrm>
          <a:prstGeom prst="rect">
            <a:avLst/>
          </a:prstGeom>
        </p:spPr>
        <p:txBody>
          <a:bodyPr l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1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55238" y="2221643"/>
            <a:ext cx="2160240" cy="1152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2915816" y="3229754"/>
            <a:ext cx="2160240" cy="1152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그림 개체 틀 2"/>
          <p:cNvSpPr>
            <a:spLocks noGrp="1"/>
          </p:cNvSpPr>
          <p:nvPr>
            <p:ph type="pic" sz="quarter" idx="43" hasCustomPrompt="1"/>
          </p:nvPr>
        </p:nvSpPr>
        <p:spPr>
          <a:xfrm>
            <a:off x="5173231" y="4237866"/>
            <a:ext cx="2160240" cy="1152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52" hasCustomPrompt="1"/>
          </p:nvPr>
        </p:nvSpPr>
        <p:spPr>
          <a:xfrm>
            <a:off x="3923928" y="2166412"/>
            <a:ext cx="2376264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3923928" y="2454444"/>
            <a:ext cx="2376264" cy="68652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03017" y="3212976"/>
            <a:ext cx="2376264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6203017" y="3501008"/>
            <a:ext cx="2376264" cy="68652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1691680" y="4496948"/>
            <a:ext cx="2346201" cy="288032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691680" y="4784980"/>
            <a:ext cx="2346201" cy="686524"/>
          </a:xfrm>
          <a:prstGeom prst="rect">
            <a:avLst/>
          </a:prstGeom>
        </p:spPr>
        <p:txBody>
          <a:bodyPr l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9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26.xml"/><Relationship Id="rId34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8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3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7.xml"/><Relationship Id="rId37" Type="http://schemas.openxmlformats.org/officeDocument/2006/relationships/slideLayout" Target="../slideLayouts/slideLayout42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3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5.xml"/><Relationship Id="rId35" Type="http://schemas.openxmlformats.org/officeDocument/2006/relationships/slideLayout" Target="../slideLayouts/slideLayout40.xml"/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65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532440" y="6270868"/>
            <a:ext cx="432048" cy="43204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45725" y="63401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718527" y="6254090"/>
            <a:ext cx="3169458" cy="462618"/>
            <a:chOff x="251521" y="6236617"/>
            <a:chExt cx="3169458" cy="462618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251521" y="6236617"/>
              <a:ext cx="316945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WWW.YOURDOMAIN.COM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51521" y="6445319"/>
              <a:ext cx="3021143" cy="25391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l"/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Phone: +(333) 123 4567  |</a:t>
              </a:r>
              <a:r>
                <a:rPr lang="en-US" altLang="ko-KR" sz="1050" baseline="0" dirty="0">
                  <a:solidFill>
                    <a:schemeClr val="bg1">
                      <a:lumMod val="65000"/>
                    </a:schemeClr>
                  </a:solidFill>
                </a:rPr>
                <a:t>  e-mail : your@domain.com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6277111"/>
            <a:ext cx="611560" cy="416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0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5" r:id="rId14"/>
    <p:sldLayoutId id="2147483662" r:id="rId15"/>
    <p:sldLayoutId id="2147483663" r:id="rId16"/>
    <p:sldLayoutId id="2147483660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3" r:id="rId24"/>
    <p:sldLayoutId id="2147483679" r:id="rId25"/>
    <p:sldLayoutId id="2147483680" r:id="rId26"/>
    <p:sldLayoutId id="2147483678" r:id="rId27"/>
    <p:sldLayoutId id="2147483675" r:id="rId28"/>
    <p:sldLayoutId id="2147483676" r:id="rId29"/>
    <p:sldLayoutId id="2147483677" r:id="rId30"/>
    <p:sldLayoutId id="2147483681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메이저리그</a:t>
            </a:r>
            <a:br>
              <a:rPr lang="en-US" altLang="ko-KR" dirty="0"/>
            </a:br>
            <a:r>
              <a:rPr lang="ko-KR" altLang="en-US" dirty="0"/>
              <a:t>야구통계학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2" y="3669581"/>
            <a:ext cx="9144000" cy="263475"/>
          </a:xfrm>
        </p:spPr>
        <p:txBody>
          <a:bodyPr/>
          <a:lstStyle/>
          <a:p>
            <a:r>
              <a:rPr lang="en-US" dirty="0"/>
              <a:t>1012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2" y="3885605"/>
            <a:ext cx="9144000" cy="263475"/>
          </a:xfrm>
        </p:spPr>
        <p:txBody>
          <a:bodyPr/>
          <a:lstStyle/>
          <a:p>
            <a:r>
              <a:rPr lang="en-US"/>
              <a:t>20154087 </a:t>
            </a:r>
            <a:r>
              <a:rPr lang="ko-KR" altLang="en-US" dirty="0"/>
              <a:t>박태신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1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인과관계의 필수조건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P153 ~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58F04-EBDA-410A-9BCF-F2FDBF4A2656}"/>
              </a:ext>
            </a:extLst>
          </p:cNvPr>
          <p:cNvSpPr txBox="1"/>
          <p:nvPr/>
        </p:nvSpPr>
        <p:spPr>
          <a:xfrm>
            <a:off x="746300" y="1403484"/>
            <a:ext cx="8397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782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인과관계의 필수조건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P153 ~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7EF38-5594-484E-B061-FC454DAB62DD}"/>
              </a:ext>
            </a:extLst>
          </p:cNvPr>
          <p:cNvSpPr txBox="1"/>
          <p:nvPr/>
        </p:nvSpPr>
        <p:spPr>
          <a:xfrm>
            <a:off x="746300" y="1403484"/>
            <a:ext cx="8397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485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4843254" y="2708920"/>
            <a:ext cx="4300746" cy="2448272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변수를 알면 분석모델을 디자인 할 수 있다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ko-KR" altLang="en-US" dirty="0"/>
              <a:t>메이저리그 데이터 마이닝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선수의 능력은 어떻게 측정할 것인가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endParaRPr lang="en-US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상관관계는 인과관계가 아니다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비교와 구분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머신러닝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BFAB4A-5364-4FC2-BC7E-9DFC15A38D24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FF6C40E2-3C1F-4E66-9E22-AFF3663F05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6371" r="16371"/>
          <a:stretch/>
        </p:blipFill>
        <p:spPr/>
      </p:pic>
    </p:spTree>
    <p:extLst>
      <p:ext uri="{BB962C8B-B14F-4D97-AF65-F5344CB8AC3E}">
        <p14:creationId xmlns:p14="http://schemas.microsoft.com/office/powerpoint/2010/main" val="190451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인과관계의 필수조건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P153 ~ 160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7A99C-300E-4DB0-A242-F5214F5D5C26}"/>
              </a:ext>
            </a:extLst>
          </p:cNvPr>
          <p:cNvSpPr txBox="1"/>
          <p:nvPr/>
        </p:nvSpPr>
        <p:spPr>
          <a:xfrm>
            <a:off x="746300" y="1403484"/>
            <a:ext cx="65982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미국 대선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2000 ~ 2016</a:t>
            </a:r>
            <a:r>
              <a:rPr lang="ko-KR" altLang="en-US" sz="1600" dirty="0"/>
              <a:t>년 우승팀의 소속 리그와 대선 승리당의 결과가 일치</a:t>
            </a:r>
            <a:endParaRPr lang="en-US" altLang="ko-KR" sz="1600" dirty="0"/>
          </a:p>
          <a:p>
            <a:pPr lvl="1"/>
            <a:r>
              <a:rPr lang="en-US" altLang="ko-KR" sz="1600" dirty="0"/>
              <a:t>=&gt; </a:t>
            </a:r>
            <a:r>
              <a:rPr lang="ko-KR" altLang="en-US" sz="1600" dirty="0">
                <a:highlight>
                  <a:srgbClr val="FFFF00"/>
                </a:highlight>
              </a:rPr>
              <a:t>반복 패턴  </a:t>
            </a:r>
            <a:r>
              <a:rPr lang="en-US" altLang="ko-KR" sz="1600" dirty="0">
                <a:highlight>
                  <a:srgbClr val="FFFF00"/>
                </a:highlight>
              </a:rPr>
              <a:t>O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월드시리즈 이후 대선 </a:t>
            </a:r>
            <a:r>
              <a:rPr lang="en-US" altLang="ko-KR" sz="1600" dirty="0"/>
              <a:t>=&gt; </a:t>
            </a:r>
            <a:r>
              <a:rPr lang="ko-KR" altLang="en-US" sz="1600" dirty="0">
                <a:highlight>
                  <a:srgbClr val="FFFF00"/>
                </a:highlight>
              </a:rPr>
              <a:t>시간 순서 </a:t>
            </a:r>
            <a:r>
              <a:rPr lang="en-US" altLang="ko-KR" sz="1600" dirty="0">
                <a:highlight>
                  <a:srgbClr val="FFFF00"/>
                </a:highlight>
              </a:rPr>
              <a:t>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highlight>
                  <a:srgbClr val="FFFF00"/>
                </a:highlight>
              </a:rPr>
              <a:t>논리적 설명 </a:t>
            </a:r>
            <a:r>
              <a:rPr lang="en-US" altLang="ko-KR" sz="1600" dirty="0">
                <a:highlight>
                  <a:srgbClr val="FFFF00"/>
                </a:highlight>
              </a:rPr>
              <a:t>X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>
              <a:highlight>
                <a:srgbClr val="FFFF00"/>
              </a:highlight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rgbClr val="FF0000"/>
                </a:solidFill>
              </a:rPr>
              <a:t>즉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인과 형태를 띠는 우연일 뿐</a:t>
            </a:r>
            <a:r>
              <a:rPr lang="en-US" altLang="ko-KR" sz="1600" dirty="0">
                <a:solidFill>
                  <a:srgbClr val="FF0000"/>
                </a:solidFill>
              </a:rPr>
              <a:t>!</a:t>
            </a:r>
            <a:endParaRPr lang="ko-KR" altLang="en-US" sz="1600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ko-KR" altLang="en-US" sz="1600" dirty="0">
              <a:highlight>
                <a:srgbClr val="FFFF00"/>
              </a:highlight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74A04A9E-3284-4391-AA35-7682D72F8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3922"/>
              </p:ext>
            </p:extLst>
          </p:nvPr>
        </p:nvGraphicFramePr>
        <p:xfrm>
          <a:off x="1331640" y="1916832"/>
          <a:ext cx="58326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112">
                  <a:extLst>
                    <a:ext uri="{9D8B030D-6E8A-4147-A177-3AD203B41FA5}">
                      <a16:colId xmlns:a16="http://schemas.microsoft.com/office/drawing/2014/main" val="3754468414"/>
                    </a:ext>
                  </a:extLst>
                </a:gridCol>
                <a:gridCol w="2563272">
                  <a:extLst>
                    <a:ext uri="{9D8B030D-6E8A-4147-A177-3AD203B41FA5}">
                      <a16:colId xmlns:a16="http://schemas.microsoft.com/office/drawing/2014/main" val="3446813697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70292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챔피언팀이 속한 리그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대통령이 된 후보의 정당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13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AL – </a:t>
                      </a:r>
                      <a:r>
                        <a:rPr lang="ko-KR" altLang="en-US" sz="1400" dirty="0"/>
                        <a:t>뉴욕 </a:t>
                      </a:r>
                      <a:r>
                        <a:rPr lang="ko-KR" altLang="en-US" sz="1400" dirty="0" err="1"/>
                        <a:t>양키스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공화당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조지 부시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03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AL – </a:t>
                      </a:r>
                      <a:r>
                        <a:rPr lang="ko-KR" altLang="en-US" sz="1400" dirty="0"/>
                        <a:t>보스턴 레드삭스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공화당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조지 부시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7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NL – </a:t>
                      </a:r>
                      <a:r>
                        <a:rPr lang="ko-KR" altLang="en-US" sz="1400" dirty="0"/>
                        <a:t>필라델피아 </a:t>
                      </a:r>
                      <a:r>
                        <a:rPr lang="ko-KR" altLang="en-US" sz="1400" dirty="0" err="1"/>
                        <a:t>필리스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민주당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버락 오바마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9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NL – </a:t>
                      </a:r>
                      <a:r>
                        <a:rPr lang="ko-KR" altLang="en-US" sz="1400" dirty="0"/>
                        <a:t>샌프란시스코 자이언츠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민주당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버락 오바마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90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63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타원 37">
            <a:extLst>
              <a:ext uri="{FF2B5EF4-FFF2-40B4-BE49-F238E27FC236}">
                <a16:creationId xmlns:a16="http://schemas.microsoft.com/office/drawing/2014/main" id="{BC7FB992-13D5-4CC4-8137-94BC2AAF2251}"/>
              </a:ext>
            </a:extLst>
          </p:cNvPr>
          <p:cNvSpPr/>
          <p:nvPr/>
        </p:nvSpPr>
        <p:spPr>
          <a:xfrm>
            <a:off x="4211962" y="908720"/>
            <a:ext cx="4680518" cy="42736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확률로 따지면 말이야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P161 ~ 162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C3A3B44-E378-41B1-8CAD-09AE218D656F}"/>
              </a:ext>
            </a:extLst>
          </p:cNvPr>
          <p:cNvCxnSpPr/>
          <p:nvPr/>
        </p:nvCxnSpPr>
        <p:spPr>
          <a:xfrm flipV="1">
            <a:off x="899592" y="1772816"/>
            <a:ext cx="0" cy="19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F9FDEEE-3E86-4867-85A6-E3C42FF3ECC8}"/>
              </a:ext>
            </a:extLst>
          </p:cNvPr>
          <p:cNvCxnSpPr/>
          <p:nvPr/>
        </p:nvCxnSpPr>
        <p:spPr>
          <a:xfrm>
            <a:off x="899592" y="3717032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BCD9AD-14A0-48C6-8779-E9B4D1919050}"/>
              </a:ext>
            </a:extLst>
          </p:cNvPr>
          <p:cNvSpPr txBox="1"/>
          <p:nvPr/>
        </p:nvSpPr>
        <p:spPr>
          <a:xfrm>
            <a:off x="539552" y="184482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득</a:t>
            </a:r>
            <a:endParaRPr lang="en-US" altLang="ko-KR" dirty="0"/>
          </a:p>
          <a:p>
            <a:r>
              <a:rPr lang="ko-KR" altLang="en-US" dirty="0"/>
              <a:t>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BE431-0AD0-475B-AE11-E407A84BA8A2}"/>
              </a:ext>
            </a:extLst>
          </p:cNvPr>
          <p:cNvSpPr txBox="1"/>
          <p:nvPr/>
        </p:nvSpPr>
        <p:spPr>
          <a:xfrm>
            <a:off x="2987824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타율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9E8FB3-EB54-4A8D-9F19-B5C86DCA2E06}"/>
              </a:ext>
            </a:extLst>
          </p:cNvPr>
          <p:cNvCxnSpPr/>
          <p:nvPr/>
        </p:nvCxnSpPr>
        <p:spPr>
          <a:xfrm flipV="1">
            <a:off x="5004048" y="1772816"/>
            <a:ext cx="0" cy="19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3A5BFD-6675-449F-8F86-B4F9381FAFCB}"/>
              </a:ext>
            </a:extLst>
          </p:cNvPr>
          <p:cNvCxnSpPr/>
          <p:nvPr/>
        </p:nvCxnSpPr>
        <p:spPr>
          <a:xfrm>
            <a:off x="5004048" y="3717032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B3E3C2-A9A9-4243-9DF6-92996B95A26B}"/>
              </a:ext>
            </a:extLst>
          </p:cNvPr>
          <p:cNvSpPr txBox="1"/>
          <p:nvPr/>
        </p:nvSpPr>
        <p:spPr>
          <a:xfrm>
            <a:off x="4644008" y="184482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득</a:t>
            </a:r>
            <a:endParaRPr lang="en-US" altLang="ko-KR" dirty="0"/>
          </a:p>
          <a:p>
            <a:r>
              <a:rPr lang="ko-KR" altLang="en-US" dirty="0"/>
              <a:t>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EA6B6-3B96-4218-B4B0-A39661D93448}"/>
              </a:ext>
            </a:extLst>
          </p:cNvPr>
          <p:cNvSpPr txBox="1"/>
          <p:nvPr/>
        </p:nvSpPr>
        <p:spPr>
          <a:xfrm>
            <a:off x="7092280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타율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3228C8E-AA98-4E2C-9E95-0669213D0FB8}"/>
              </a:ext>
            </a:extLst>
          </p:cNvPr>
          <p:cNvSpPr/>
          <p:nvPr/>
        </p:nvSpPr>
        <p:spPr>
          <a:xfrm>
            <a:off x="1115616" y="2996952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7B78275-7EB4-405B-9C7A-0597046BB66F}"/>
              </a:ext>
            </a:extLst>
          </p:cNvPr>
          <p:cNvSpPr/>
          <p:nvPr/>
        </p:nvSpPr>
        <p:spPr>
          <a:xfrm>
            <a:off x="1268016" y="3212976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C0CBFDC-D8A8-46E6-9FA1-4F2F7EA95C2A}"/>
              </a:ext>
            </a:extLst>
          </p:cNvPr>
          <p:cNvSpPr/>
          <p:nvPr/>
        </p:nvSpPr>
        <p:spPr>
          <a:xfrm>
            <a:off x="1547664" y="2996952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8848AF7-A3D1-461B-933F-1268A59CB289}"/>
              </a:ext>
            </a:extLst>
          </p:cNvPr>
          <p:cNvSpPr/>
          <p:nvPr/>
        </p:nvSpPr>
        <p:spPr>
          <a:xfrm>
            <a:off x="1763688" y="3212976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CED9BE0-7EC4-4856-AA37-7F7090046FD6}"/>
              </a:ext>
            </a:extLst>
          </p:cNvPr>
          <p:cNvSpPr/>
          <p:nvPr/>
        </p:nvSpPr>
        <p:spPr>
          <a:xfrm>
            <a:off x="1907706" y="3140968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B249813-B59B-4496-A034-D4EFA1C42934}"/>
              </a:ext>
            </a:extLst>
          </p:cNvPr>
          <p:cNvSpPr/>
          <p:nvPr/>
        </p:nvSpPr>
        <p:spPr>
          <a:xfrm>
            <a:off x="2195738" y="2996952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AD472D7-A366-4C6B-A180-DB86B9481761}"/>
              </a:ext>
            </a:extLst>
          </p:cNvPr>
          <p:cNvSpPr/>
          <p:nvPr/>
        </p:nvSpPr>
        <p:spPr>
          <a:xfrm>
            <a:off x="2627784" y="2852936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C58CD25-67DD-437C-8EAE-85550AC58735}"/>
              </a:ext>
            </a:extLst>
          </p:cNvPr>
          <p:cNvSpPr/>
          <p:nvPr/>
        </p:nvSpPr>
        <p:spPr>
          <a:xfrm>
            <a:off x="2555778" y="3149352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5E2C844-3E46-49D6-972D-5170D34262B9}"/>
              </a:ext>
            </a:extLst>
          </p:cNvPr>
          <p:cNvSpPr/>
          <p:nvPr/>
        </p:nvSpPr>
        <p:spPr>
          <a:xfrm>
            <a:off x="3059834" y="3068960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EE42BAD-81E0-48AE-A5E2-CD941CEB462C}"/>
              </a:ext>
            </a:extLst>
          </p:cNvPr>
          <p:cNvSpPr/>
          <p:nvPr/>
        </p:nvSpPr>
        <p:spPr>
          <a:xfrm>
            <a:off x="5153950" y="2996952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7C7A176-434F-4400-9196-961A1D3D09DB}"/>
              </a:ext>
            </a:extLst>
          </p:cNvPr>
          <p:cNvSpPr/>
          <p:nvPr/>
        </p:nvSpPr>
        <p:spPr>
          <a:xfrm>
            <a:off x="5436096" y="3356992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3AE5D07-5AB2-40C5-9D40-9E3D35DF8897}"/>
              </a:ext>
            </a:extLst>
          </p:cNvPr>
          <p:cNvSpPr/>
          <p:nvPr/>
        </p:nvSpPr>
        <p:spPr>
          <a:xfrm>
            <a:off x="5652120" y="2924944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349D143-ADFD-4844-B964-F1F8B51F03CF}"/>
              </a:ext>
            </a:extLst>
          </p:cNvPr>
          <p:cNvSpPr/>
          <p:nvPr/>
        </p:nvSpPr>
        <p:spPr>
          <a:xfrm>
            <a:off x="5940152" y="2564904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CD71AE5-64F5-4448-A1C2-021FFB58C85C}"/>
              </a:ext>
            </a:extLst>
          </p:cNvPr>
          <p:cNvSpPr/>
          <p:nvPr/>
        </p:nvSpPr>
        <p:spPr>
          <a:xfrm>
            <a:off x="6228184" y="3284984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BF45E22-F2AE-4249-8FBA-C4F876B5616F}"/>
              </a:ext>
            </a:extLst>
          </p:cNvPr>
          <p:cNvSpPr/>
          <p:nvPr/>
        </p:nvSpPr>
        <p:spPr>
          <a:xfrm>
            <a:off x="6660234" y="2564904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A2BC5EC-BD8B-43A0-A6C9-2B70AE99E7ED}"/>
              </a:ext>
            </a:extLst>
          </p:cNvPr>
          <p:cNvSpPr/>
          <p:nvPr/>
        </p:nvSpPr>
        <p:spPr>
          <a:xfrm>
            <a:off x="6876258" y="2348880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061CF38-09D2-485D-A4A7-1524CB653ADB}"/>
              </a:ext>
            </a:extLst>
          </p:cNvPr>
          <p:cNvSpPr/>
          <p:nvPr/>
        </p:nvSpPr>
        <p:spPr>
          <a:xfrm>
            <a:off x="7236296" y="2132856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2E53D2F-8371-4D8B-A2D2-11B6C5F31D8D}"/>
              </a:ext>
            </a:extLst>
          </p:cNvPr>
          <p:cNvCxnSpPr/>
          <p:nvPr/>
        </p:nvCxnSpPr>
        <p:spPr>
          <a:xfrm flipV="1">
            <a:off x="5225957" y="1988840"/>
            <a:ext cx="2512654" cy="14401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E543DCD-55C0-435C-B573-BD75C2D0BA99}"/>
              </a:ext>
            </a:extLst>
          </p:cNvPr>
          <p:cNvSpPr txBox="1"/>
          <p:nvPr/>
        </p:nvSpPr>
        <p:spPr>
          <a:xfrm>
            <a:off x="755576" y="4221088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타율이 높아도 득점은 그대로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0A7DC-BAFD-48F0-A79C-B5233DA446B3}"/>
              </a:ext>
            </a:extLst>
          </p:cNvPr>
          <p:cNvSpPr txBox="1"/>
          <p:nvPr/>
        </p:nvSpPr>
        <p:spPr>
          <a:xfrm>
            <a:off x="4933544" y="4207150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타율이 올라가면 득점도 올라감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9782B9-808D-4B74-B3B2-8EDB94399B04}"/>
              </a:ext>
            </a:extLst>
          </p:cNvPr>
          <p:cNvSpPr txBox="1"/>
          <p:nvPr/>
        </p:nvSpPr>
        <p:spPr>
          <a:xfrm>
            <a:off x="899592" y="4869160"/>
            <a:ext cx="31261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표본데이터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진실에 대한 </a:t>
            </a:r>
            <a:r>
              <a:rPr lang="ko-KR" altLang="en-US" sz="1600" dirty="0">
                <a:highlight>
                  <a:srgbClr val="FFFF00"/>
                </a:highlight>
              </a:rPr>
              <a:t>검증</a:t>
            </a:r>
            <a:r>
              <a:rPr lang="ko-KR" altLang="en-US" sz="1600" dirty="0"/>
              <a:t>이 필요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검증에서 </a:t>
            </a:r>
            <a:r>
              <a:rPr lang="ko-KR" altLang="en-US" sz="1600" dirty="0">
                <a:highlight>
                  <a:srgbClr val="FFFF00"/>
                </a:highlight>
              </a:rPr>
              <a:t>확률</a:t>
            </a:r>
            <a:r>
              <a:rPr lang="ko-KR" altLang="en-US" sz="1600" dirty="0"/>
              <a:t>이 사용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02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오류는 모델링의 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P163 ~ 168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9A9B8-3433-4963-8751-BEE50A602044}"/>
              </a:ext>
            </a:extLst>
          </p:cNvPr>
          <p:cNvSpPr txBox="1"/>
          <p:nvPr/>
        </p:nvSpPr>
        <p:spPr>
          <a:xfrm>
            <a:off x="746300" y="1403484"/>
            <a:ext cx="83977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편차</a:t>
            </a:r>
            <a:r>
              <a:rPr lang="en-US" altLang="ko-KR" sz="1600" dirty="0"/>
              <a:t>, </a:t>
            </a:r>
            <a:r>
              <a:rPr lang="ko-KR" altLang="en-US" sz="1600" dirty="0"/>
              <a:t>오차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잔차</a:t>
            </a:r>
            <a:endParaRPr lang="en-US" altLang="ko-KR" sz="16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편차 </a:t>
            </a:r>
            <a:r>
              <a:rPr lang="en-US" altLang="ko-KR" sz="1400" dirty="0"/>
              <a:t>: </a:t>
            </a:r>
            <a:r>
              <a:rPr lang="ko-KR" altLang="en-US" sz="1400" dirty="0"/>
              <a:t>측정값들이 표본의 평균에서 벗어난 정도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오차 </a:t>
            </a:r>
            <a:r>
              <a:rPr lang="en-US" altLang="ko-KR" sz="1400" dirty="0"/>
              <a:t>: </a:t>
            </a:r>
            <a:r>
              <a:rPr lang="ko-KR" altLang="en-US" sz="1400" dirty="0"/>
              <a:t>모집단의 </a:t>
            </a:r>
            <a:r>
              <a:rPr lang="ko-KR" altLang="en-US" sz="1400" dirty="0" err="1"/>
              <a:t>모수를</a:t>
            </a:r>
            <a:r>
              <a:rPr lang="ko-KR" altLang="en-US" sz="1400" dirty="0"/>
              <a:t> 추정하는 과정에서 예측선으로부터 벗어난 관측점들의</a:t>
            </a:r>
            <a:endParaRPr lang="en-US" altLang="ko-KR" sz="1400" dirty="0"/>
          </a:p>
          <a:p>
            <a:pPr lvl="2"/>
            <a:r>
              <a:rPr lang="en-US" altLang="ko-KR" sz="1400" dirty="0"/>
              <a:t>                  </a:t>
            </a:r>
            <a:r>
              <a:rPr lang="ko-KR" altLang="en-US" sz="1400" dirty="0"/>
              <a:t> 표준화된 거리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 err="1"/>
              <a:t>잔차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추정모델에 독립 변수를 넣고 구한 </a:t>
            </a:r>
            <a:r>
              <a:rPr lang="ko-KR" altLang="en-US" sz="1400" dirty="0" err="1"/>
              <a:t>예측값과</a:t>
            </a:r>
            <a:r>
              <a:rPr lang="ko-KR" altLang="en-US" sz="1400" dirty="0"/>
              <a:t> 실제 </a:t>
            </a:r>
            <a:r>
              <a:rPr lang="ko-KR" altLang="en-US" sz="1400" dirty="0" err="1"/>
              <a:t>관측값의</a:t>
            </a:r>
            <a:r>
              <a:rPr lang="ko-KR" altLang="en-US" sz="1400" dirty="0"/>
              <a:t> 차이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체중과 </a:t>
            </a:r>
            <a:r>
              <a:rPr lang="ko-KR" altLang="en-US" sz="1400" dirty="0" err="1"/>
              <a:t>장타율</a:t>
            </a:r>
            <a:r>
              <a:rPr lang="ko-KR" altLang="en-US" sz="1400" dirty="0"/>
              <a:t> 회귀분석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F4AD0F-A5F9-47B0-813D-51B84C482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410" y="4371621"/>
            <a:ext cx="1514478" cy="17073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F45DEE-9F1A-41A1-B36F-46387A5AA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90" y="4365104"/>
            <a:ext cx="1535423" cy="17138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9846ED-A92E-4250-A411-FD886EAF8DA8}"/>
              </a:ext>
            </a:extLst>
          </p:cNvPr>
          <p:cNvSpPr txBox="1"/>
          <p:nvPr/>
        </p:nvSpPr>
        <p:spPr>
          <a:xfrm>
            <a:off x="769251" y="563163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7030A0"/>
                </a:solidFill>
              </a:rPr>
              <a:t>1</a:t>
            </a:r>
            <a:r>
              <a:rPr lang="ko-KR" altLang="en-US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err="1">
                <a:solidFill>
                  <a:srgbClr val="7030A0"/>
                </a:solidFill>
              </a:rPr>
              <a:t>Ib</a:t>
            </a:r>
            <a:r>
              <a:rPr lang="en-US" altLang="ko-KR" sz="1200" dirty="0">
                <a:solidFill>
                  <a:srgbClr val="7030A0"/>
                </a:solidFill>
              </a:rPr>
              <a:t> = 0.4535kg</a:t>
            </a:r>
          </a:p>
          <a:p>
            <a:r>
              <a:rPr lang="en-US" altLang="ko-KR" sz="1200" dirty="0">
                <a:solidFill>
                  <a:srgbClr val="7030A0"/>
                </a:solidFill>
              </a:rPr>
              <a:t>200 </a:t>
            </a:r>
            <a:r>
              <a:rPr lang="en-US" altLang="ko-KR" sz="1200" dirty="0" err="1">
                <a:solidFill>
                  <a:srgbClr val="7030A0"/>
                </a:solidFill>
              </a:rPr>
              <a:t>Ib</a:t>
            </a:r>
            <a:r>
              <a:rPr lang="en-US" altLang="ko-KR" sz="1200" dirty="0">
                <a:solidFill>
                  <a:srgbClr val="7030A0"/>
                </a:solidFill>
              </a:rPr>
              <a:t> = 90.7kg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2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확률과 우도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P169 ~ 177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C3EE58-9E8C-4D7D-A35C-DB570B5AA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933056"/>
            <a:ext cx="1324160" cy="1714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281557-A891-4AB4-9F2A-40DBC2D62C31}"/>
              </a:ext>
            </a:extLst>
          </p:cNvPr>
          <p:cNvSpPr txBox="1"/>
          <p:nvPr/>
        </p:nvSpPr>
        <p:spPr>
          <a:xfrm>
            <a:off x="4427984" y="3861048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시뮬레이션 돌린 횟수 </a:t>
            </a:r>
            <a:r>
              <a:rPr lang="en-US" altLang="ko-KR" dirty="0"/>
              <a:t>10000</a:t>
            </a:r>
          </a:p>
          <a:p>
            <a:r>
              <a:rPr lang="en-US" altLang="ko-KR" dirty="0"/>
              <a:t>5</a:t>
            </a:r>
            <a:r>
              <a:rPr lang="ko-KR" altLang="en-US"/>
              <a:t>타석 중 출루할 확률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32A2AD-D0BD-4F65-850E-95CBEA4BE708}"/>
                  </a:ext>
                </a:extLst>
              </p:cNvPr>
              <p:cNvSpPr txBox="1"/>
              <p:nvPr/>
            </p:nvSpPr>
            <p:spPr>
              <a:xfrm>
                <a:off x="746300" y="1403484"/>
                <a:ext cx="8397700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동전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주사위 만큼이나 확률과 연관되어 흔히 등장 하는 주제 </a:t>
                </a:r>
                <a:r>
                  <a:rPr lang="en-US" altLang="ko-KR" dirty="0"/>
                  <a:t>:</a:t>
                </a:r>
              </a:p>
              <a:p>
                <a:r>
                  <a:rPr lang="en-US" altLang="ko-KR" dirty="0"/>
                  <a:t>      </a:t>
                </a:r>
                <a:r>
                  <a:rPr lang="ko-KR" altLang="en-US" dirty="0"/>
                  <a:t>타석에 들어선 타자가 아웃 될지 출루 할지 예측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2015</a:t>
                </a:r>
                <a:r>
                  <a:rPr lang="ko-KR" altLang="en-US" dirty="0"/>
                  <a:t>시즌 </a:t>
                </a:r>
                <a:r>
                  <a:rPr lang="ko-KR" altLang="en-US" dirty="0" err="1"/>
                  <a:t>신시내티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조이 보토 </a:t>
                </a:r>
                <a:r>
                  <a:rPr lang="ko-KR" altLang="en-US" dirty="0" err="1"/>
                  <a:t>출루울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0.46.  </a:t>
                </a:r>
                <a:r>
                  <a:rPr lang="ko-KR" altLang="en-US" dirty="0"/>
                  <a:t>한 게임에서 두 번 출루할 확률은</a:t>
                </a:r>
                <a:r>
                  <a:rPr lang="en-US" altLang="ko-K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ko-KR" altLang="en-US" dirty="0"/>
                  <a:t>이항확률밀도함수</a:t>
                </a:r>
                <a:endParaRPr lang="en-US" altLang="ko-KR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altLang="ko-KR" dirty="0">
                    <a:ea typeface="Cambria Math" panose="02040503050406030204" pitchFamily="18" charset="0"/>
                  </a:rPr>
                  <a:t>5C2</a:t>
                </a:r>
                <a:r>
                  <a:rPr lang="en-US" altLang="ko-KR" b="0" dirty="0">
                    <a:ea typeface="Cambria Math" panose="02040503050406030204" pitchFamily="18" charset="0"/>
                  </a:rPr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0.46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0.54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=33.32%</m:t>
                    </m:r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ko-KR" altLang="en-US" dirty="0"/>
                  <a:t>시뮬레이션</a:t>
                </a:r>
                <a:endParaRPr lang="en-US" altLang="ko-KR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ko-KR" altLang="en-US" dirty="0"/>
                  <a:t>둘 다 비슷한 확률</a:t>
                </a:r>
                <a:r>
                  <a:rPr lang="en-US" altLang="ko-KR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32A2AD-D0BD-4F65-850E-95CBEA4BE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00" y="1403484"/>
                <a:ext cx="8397700" cy="5355312"/>
              </a:xfrm>
              <a:prstGeom prst="rect">
                <a:avLst/>
              </a:prstGeom>
              <a:blipFill>
                <a:blip r:embed="rId4"/>
                <a:stretch>
                  <a:fillRect l="-435" t="-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35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정규분포</a:t>
            </a:r>
            <a:r>
              <a:rPr lang="en-US" altLang="ko-KR" sz="3600" dirty="0"/>
              <a:t>:</a:t>
            </a:r>
            <a:r>
              <a:rPr lang="ko-KR" altLang="en-US" sz="3600" dirty="0"/>
              <a:t>얼마나 칠 것인가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178 ~ 182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4FB62-8D9E-4183-A851-D5197076F43B}"/>
              </a:ext>
            </a:extLst>
          </p:cNvPr>
          <p:cNvSpPr txBox="1"/>
          <p:nvPr/>
        </p:nvSpPr>
        <p:spPr>
          <a:xfrm>
            <a:off x="746300" y="1403484"/>
            <a:ext cx="83977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타율</a:t>
            </a:r>
            <a:r>
              <a:rPr lang="en-US" altLang="ko-KR" dirty="0"/>
              <a:t>, </a:t>
            </a:r>
            <a:r>
              <a:rPr lang="ko-KR" altLang="en-US" dirty="0" err="1"/>
              <a:t>출루율</a:t>
            </a:r>
            <a:r>
              <a:rPr lang="en-US" altLang="ko-KR" dirty="0"/>
              <a:t>, </a:t>
            </a:r>
            <a:r>
              <a:rPr lang="ko-KR" altLang="en-US" dirty="0" err="1"/>
              <a:t>장타율</a:t>
            </a:r>
            <a:r>
              <a:rPr lang="ko-KR" altLang="en-US" dirty="0"/>
              <a:t> 등 연속형 변수들은 데이터 상호 독립성을 띠고 있음</a:t>
            </a:r>
            <a:endParaRPr lang="en-US" altLang="ko-KR" dirty="0"/>
          </a:p>
          <a:p>
            <a:r>
              <a:rPr lang="en-US" altLang="ko-KR" dirty="0"/>
              <a:t>      =&gt; </a:t>
            </a:r>
            <a:r>
              <a:rPr lang="ko-KR" altLang="en-US" dirty="0"/>
              <a:t>평균을 중심으로 정규분포 구성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홈런</a:t>
            </a:r>
            <a:r>
              <a:rPr lang="en-US" altLang="ko-KR" dirty="0"/>
              <a:t>, </a:t>
            </a:r>
            <a:r>
              <a:rPr lang="ko-KR" altLang="en-US" dirty="0"/>
              <a:t>타점 같은 이산 변수도 중심극한정리에 따라 정규 분포 띔</a:t>
            </a: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데이터 상호간 독립적인 연속변수 </a:t>
            </a:r>
            <a:r>
              <a:rPr lang="en-US" altLang="ko-KR" sz="1600" dirty="0"/>
              <a:t>or </a:t>
            </a:r>
            <a:r>
              <a:rPr lang="ko-KR" altLang="en-US" sz="1600" dirty="0"/>
              <a:t>이산변수의 경우 관측자료가</a:t>
            </a:r>
            <a:endParaRPr lang="en-US" altLang="ko-KR" sz="1600" dirty="0"/>
          </a:p>
          <a:p>
            <a:pPr lvl="1"/>
            <a:r>
              <a:rPr lang="ko-KR" altLang="en-US" sz="1600" dirty="0"/>
              <a:t>많을수록 평균에 균형적으로 모이는 성향이 높아짐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일반적으로 최소 </a:t>
            </a:r>
            <a:r>
              <a:rPr lang="ko-KR" altLang="en-US" sz="1600" dirty="0" err="1"/>
              <a:t>관측량</a:t>
            </a:r>
            <a:r>
              <a:rPr lang="ko-KR" altLang="en-US" sz="1600" dirty="0"/>
              <a:t> </a:t>
            </a:r>
            <a:r>
              <a:rPr lang="en-US" altLang="ko-KR" sz="1600" dirty="0"/>
              <a:t>30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2C8E8B-058F-497D-A0A0-C5A3489D2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96" y="4177279"/>
            <a:ext cx="3096345" cy="17563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BB4C90-47CE-42EF-B5A7-0685BEDFE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150" y="4143936"/>
            <a:ext cx="3543795" cy="180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4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좋은 예측모델 구별법 </a:t>
            </a:r>
            <a:r>
              <a:rPr lang="en-US" altLang="ko-KR" sz="3600" dirty="0"/>
              <a:t>: </a:t>
            </a:r>
            <a:r>
              <a:rPr lang="ko-KR" altLang="en-US" sz="3600" dirty="0"/>
              <a:t>표준오차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P153 ~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39D41-EE16-47B7-8B85-5E31808B44B8}"/>
              </a:ext>
            </a:extLst>
          </p:cNvPr>
          <p:cNvSpPr txBox="1"/>
          <p:nvPr/>
        </p:nvSpPr>
        <p:spPr>
          <a:xfrm>
            <a:off x="746300" y="1403484"/>
            <a:ext cx="8397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642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인과관계의 필수조건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P153 ~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6E84F-F1AC-47E6-B86F-6B5E1ECD540A}"/>
              </a:ext>
            </a:extLst>
          </p:cNvPr>
          <p:cNvSpPr txBox="1"/>
          <p:nvPr/>
        </p:nvSpPr>
        <p:spPr>
          <a:xfrm>
            <a:off x="746300" y="1403484"/>
            <a:ext cx="8397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304538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_End_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Master Slid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20730</TotalTime>
  <Words>590</Words>
  <Application>Microsoft Office PowerPoint</Application>
  <PresentationFormat>화면 슬라이드 쇼(4:3)</PresentationFormat>
  <Paragraphs>168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Symbol</vt:lpstr>
      <vt:lpstr>Wingdings</vt:lpstr>
      <vt:lpstr>Cover_End_ Slide Master</vt:lpstr>
      <vt:lpstr>Contents Master Slide </vt:lpstr>
      <vt:lpstr>메이저리그 야구통계학</vt:lpstr>
      <vt:lpstr>PowerPoint 프레젠테이션</vt:lpstr>
      <vt:lpstr>인과관계의 필수조건</vt:lpstr>
      <vt:lpstr>확률로 따지면 말이야</vt:lpstr>
      <vt:lpstr>오류는 모델링의 꽃</vt:lpstr>
      <vt:lpstr>확률과 우도</vt:lpstr>
      <vt:lpstr>정규분포:얼마나 칠 것인가?</vt:lpstr>
      <vt:lpstr>좋은 예측모델 구별법 : 표준오차</vt:lpstr>
      <vt:lpstr>인과관계의 필수조건</vt:lpstr>
      <vt:lpstr>인과관계의 필수조건</vt:lpstr>
      <vt:lpstr>인과관계의 필수조건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PORTFOLIO-POWERPOINT-TEMPALTES</dc:title>
  <dc:creator>bizdesign.net</dc:creator>
  <cp:lastModifiedBy>박태신</cp:lastModifiedBy>
  <cp:revision>101</cp:revision>
  <dcterms:created xsi:type="dcterms:W3CDTF">2015-01-20T11:29:45Z</dcterms:created>
  <dcterms:modified xsi:type="dcterms:W3CDTF">2021-11-01T03:16:40Z</dcterms:modified>
</cp:coreProperties>
</file>