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  <p:sldMasterId id="2147483648" r:id="rId2"/>
  </p:sldMasterIdLst>
  <p:notesMasterIdLst>
    <p:notesMasterId r:id="rId18"/>
  </p:notesMasterIdLst>
  <p:sldIdLst>
    <p:sldId id="296" r:id="rId3"/>
    <p:sldId id="288" r:id="rId4"/>
    <p:sldId id="311" r:id="rId5"/>
    <p:sldId id="312" r:id="rId6"/>
    <p:sldId id="313" r:id="rId7"/>
    <p:sldId id="314" r:id="rId8"/>
    <p:sldId id="319" r:id="rId9"/>
    <p:sldId id="320" r:id="rId10"/>
    <p:sldId id="321" r:id="rId11"/>
    <p:sldId id="315" r:id="rId12"/>
    <p:sldId id="316" r:id="rId13"/>
    <p:sldId id="322" r:id="rId14"/>
    <p:sldId id="317" r:id="rId15"/>
    <p:sldId id="318" r:id="rId16"/>
    <p:sldId id="32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D7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39" autoAdjust="0"/>
  </p:normalViewPr>
  <p:slideViewPr>
    <p:cSldViewPr>
      <p:cViewPr varScale="1">
        <p:scale>
          <a:sx n="133" d="100"/>
          <a:sy n="133" d="100"/>
        </p:scale>
        <p:origin x="558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4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02B03-861E-4107-A9A8-8D189CE4262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4B9A4-8AFD-4A4C-9461-D4905E358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20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48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이상치의 존재는 모델의 기울기와 절편을 바꿀 수 있는 영향력이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네가지 그래프를 봤을 때 적합성 그래프와 </a:t>
            </a:r>
            <a:r>
              <a:rPr lang="en-US" altLang="ko-KR" dirty="0"/>
              <a:t>QQ</a:t>
            </a:r>
            <a:r>
              <a:rPr lang="ko-KR" altLang="en-US" dirty="0" err="1"/>
              <a:t>플랏에서</a:t>
            </a:r>
            <a:r>
              <a:rPr lang="ko-KR" altLang="en-US" dirty="0"/>
              <a:t> 이상치 들이 보였지만 </a:t>
            </a:r>
            <a:r>
              <a:rPr lang="ko-KR" altLang="en-US" dirty="0" err="1"/>
              <a:t>쿡의</a:t>
            </a:r>
            <a:r>
              <a:rPr lang="ko-KR" altLang="en-US" dirty="0"/>
              <a:t> 거리에서 점들이 큰 영향을 주지 않기에 통계적 결과가 특정 </a:t>
            </a:r>
            <a:r>
              <a:rPr lang="ko-KR" altLang="en-US" dirty="0" err="1"/>
              <a:t>관측값에</a:t>
            </a:r>
            <a:r>
              <a:rPr lang="ko-KR" altLang="en-US" dirty="0"/>
              <a:t> 휘둘리지 않는 모델이라고 할 수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69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1940</a:t>
            </a:r>
            <a:r>
              <a:rPr lang="ko-KR" altLang="en-US" dirty="0"/>
              <a:t>년 메이저리그의 </a:t>
            </a:r>
            <a:r>
              <a:rPr lang="ko-KR" altLang="en-US" dirty="0" err="1"/>
              <a:t>테드</a:t>
            </a:r>
            <a:r>
              <a:rPr lang="ko-KR" altLang="en-US" dirty="0"/>
              <a:t> 윌리엄스는 </a:t>
            </a:r>
            <a:r>
              <a:rPr lang="en-US" altLang="ko-KR" dirty="0"/>
              <a:t>MLB</a:t>
            </a:r>
            <a:r>
              <a:rPr lang="ko-KR" altLang="en-US" dirty="0"/>
              <a:t>역사상 최후의 </a:t>
            </a:r>
            <a:r>
              <a:rPr lang="en-US" altLang="ko-KR" dirty="0"/>
              <a:t>4</a:t>
            </a:r>
            <a:r>
              <a:rPr lang="ko-KR" altLang="en-US" dirty="0" err="1"/>
              <a:t>할타자이고</a:t>
            </a:r>
            <a:r>
              <a:rPr lang="ko-KR" altLang="en-US" dirty="0"/>
              <a:t> </a:t>
            </a:r>
            <a:r>
              <a:rPr lang="en-US" altLang="ko-KR" dirty="0"/>
              <a:t>1982</a:t>
            </a:r>
            <a:r>
              <a:rPr lang="ko-KR" altLang="en-US" dirty="0"/>
              <a:t>년 백인천은 </a:t>
            </a:r>
            <a:r>
              <a:rPr lang="en-US" altLang="ko-KR" dirty="0"/>
              <a:t>KBO</a:t>
            </a:r>
            <a:r>
              <a:rPr lang="ko-KR" altLang="en-US" dirty="0"/>
              <a:t> 역사상 최후의 </a:t>
            </a:r>
            <a:r>
              <a:rPr lang="en-US" altLang="ko-KR" dirty="0"/>
              <a:t>4</a:t>
            </a:r>
            <a:r>
              <a:rPr lang="ko-KR" altLang="en-US" dirty="0" err="1"/>
              <a:t>할타자입니다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선수들을 현재 선수들과 비교할 때</a:t>
            </a:r>
            <a:r>
              <a:rPr lang="en-US" altLang="ko-KR" dirty="0"/>
              <a:t>, </a:t>
            </a:r>
            <a:r>
              <a:rPr lang="ko-KR" altLang="en-US" dirty="0"/>
              <a:t>뛰었던 시즌과 관계없이 선수들의 공격능력을 시즌 타율로 </a:t>
            </a:r>
            <a:r>
              <a:rPr lang="ko-KR" altLang="en-US" dirty="0" err="1"/>
              <a:t>단순비교하는것은</a:t>
            </a:r>
            <a:r>
              <a:rPr lang="ko-KR" altLang="en-US" dirty="0"/>
              <a:t> 옳지 못합니다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왼쪽 그래프는 선수층이 얇아 선수 타율의 분포가 넓을 경우</a:t>
            </a:r>
            <a:r>
              <a:rPr lang="en-US" altLang="ko-KR" dirty="0"/>
              <a:t>, </a:t>
            </a:r>
            <a:r>
              <a:rPr lang="ko-KR" altLang="en-US" dirty="0"/>
              <a:t>선수의 능력이 평균보다 높다고 뛰어나다 못함을 보여주고</a:t>
            </a:r>
            <a:r>
              <a:rPr lang="en-US" altLang="ko-KR" dirty="0"/>
              <a:t>, </a:t>
            </a:r>
            <a:r>
              <a:rPr lang="ko-KR" altLang="en-US" dirty="0"/>
              <a:t>오른쪽도 선수들의 기록 분포가 좁고 평균에 </a:t>
            </a:r>
            <a:r>
              <a:rPr lang="ko-KR" altLang="en-US" dirty="0" err="1"/>
              <a:t>몰려있는</a:t>
            </a:r>
            <a:r>
              <a:rPr lang="ko-KR" altLang="en-US" dirty="0"/>
              <a:t> 경우 평균보다 높다고 뛰어나다 못하는 경우를 보여줍니다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7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따라서 리그평균과 </a:t>
            </a:r>
            <a:r>
              <a:rPr lang="ko-KR" altLang="en-US" dirty="0" err="1"/>
              <a:t>리그표준편차</a:t>
            </a:r>
            <a:r>
              <a:rPr lang="ko-KR" altLang="en-US" dirty="0"/>
              <a:t> 둘을 이용해 시대상황을 고려한 후 다른 시대에 활동했던 선수들을 비교하는 것이 좀 더 합리적입니다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야구통계전문가 짐 앨버트는 다음과 같이 다른 시대와 환경에서 활동한 선수들을 비교하는 표준점수 공식을 소개했고</a:t>
            </a:r>
            <a:r>
              <a:rPr lang="en-US" altLang="ko-KR" dirty="0"/>
              <a:t>, </a:t>
            </a:r>
            <a:r>
              <a:rPr lang="ko-KR" altLang="en-US" dirty="0"/>
              <a:t>표준점수를 이용한 비교분석을 실행하기위해서는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변수가 정규분포를 </a:t>
            </a:r>
            <a:r>
              <a:rPr lang="ko-KR" altLang="en-US" dirty="0" err="1"/>
              <a:t>이루어야하고</a:t>
            </a:r>
            <a:r>
              <a:rPr lang="ko-KR" altLang="en-US" dirty="0"/>
              <a:t> 모집단의 평균과 표준편차가 공개돼야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4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타율의 </a:t>
            </a:r>
            <a:r>
              <a:rPr lang="ko-KR" altLang="en-US" dirty="0"/>
              <a:t>표준편차가 적었던 시즌에 기록한 </a:t>
            </a:r>
            <a:r>
              <a:rPr lang="en-US" altLang="ko-KR" dirty="0"/>
              <a:t>3</a:t>
            </a:r>
            <a:r>
              <a:rPr lang="ko-KR" altLang="en-US" dirty="0" err="1"/>
              <a:t>할은</a:t>
            </a:r>
            <a:r>
              <a:rPr lang="ko-KR" altLang="en-US" dirty="0"/>
              <a:t> 타율의 표준편차가 컸던 시즌에 비해 같은 </a:t>
            </a:r>
            <a:r>
              <a:rPr lang="en-US" altLang="ko-KR" dirty="0"/>
              <a:t>3</a:t>
            </a:r>
            <a:r>
              <a:rPr lang="ko-KR" altLang="en-US" dirty="0" err="1"/>
              <a:t>할이라</a:t>
            </a:r>
            <a:r>
              <a:rPr lang="ko-KR" altLang="en-US" dirty="0"/>
              <a:t> 하더라도 상대적으로 선수의 실력을 더 높다고 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 타율 </a:t>
            </a:r>
            <a:r>
              <a:rPr lang="en-US" altLang="ko-KR" dirty="0"/>
              <a:t>3</a:t>
            </a:r>
            <a:r>
              <a:rPr lang="ko-KR" altLang="en-US" dirty="0" err="1"/>
              <a:t>할이</a:t>
            </a:r>
            <a:r>
              <a:rPr lang="ko-KR" altLang="en-US" dirty="0"/>
              <a:t> 시즌별로 얼마나 가치가 </a:t>
            </a:r>
            <a:r>
              <a:rPr lang="ko-KR" altLang="en-US" dirty="0" err="1"/>
              <a:t>다른지</a:t>
            </a:r>
            <a:r>
              <a:rPr lang="ko-KR" altLang="en-US" dirty="0"/>
              <a:t> 확인해보겠습니다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1977</a:t>
            </a:r>
            <a:r>
              <a:rPr lang="ko-KR" altLang="en-US" dirty="0"/>
              <a:t>년부터 </a:t>
            </a:r>
            <a:r>
              <a:rPr lang="en-US" altLang="ko-KR" dirty="0"/>
              <a:t>2016</a:t>
            </a:r>
            <a:r>
              <a:rPr lang="ko-KR" altLang="en-US" dirty="0"/>
              <a:t>년까지 지난 </a:t>
            </a:r>
            <a:r>
              <a:rPr lang="en-US" altLang="ko-KR" dirty="0"/>
              <a:t>40</a:t>
            </a:r>
            <a:r>
              <a:rPr lang="ko-KR" altLang="en-US" dirty="0"/>
              <a:t>시즌 동안 </a:t>
            </a:r>
            <a:r>
              <a:rPr lang="ko-KR" altLang="en-US" dirty="0" err="1"/>
              <a:t>시즌별</a:t>
            </a:r>
            <a:r>
              <a:rPr lang="ko-KR" altLang="en-US" dirty="0"/>
              <a:t> </a:t>
            </a:r>
            <a:r>
              <a:rPr lang="en-US" altLang="ko-KR" dirty="0"/>
              <a:t>400</a:t>
            </a:r>
            <a:r>
              <a:rPr lang="ko-KR" altLang="en-US" dirty="0"/>
              <a:t>타석을 초과한 타자들을 대상으로 </a:t>
            </a:r>
            <a:r>
              <a:rPr lang="ko-KR" altLang="en-US" dirty="0" err="1"/>
              <a:t>시즌별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 err="1"/>
              <a:t>할에</a:t>
            </a:r>
            <a:r>
              <a:rPr lang="ko-KR" altLang="en-US" dirty="0"/>
              <a:t> 대한 표준점수를 구합니다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1976</a:t>
            </a:r>
            <a:r>
              <a:rPr lang="ko-KR" altLang="en-US" dirty="0"/>
              <a:t>년도 </a:t>
            </a:r>
            <a:r>
              <a:rPr lang="en-US" altLang="ko-KR" dirty="0"/>
              <a:t>3</a:t>
            </a:r>
            <a:r>
              <a:rPr lang="ko-KR" altLang="en-US" dirty="0"/>
              <a:t>할 선수의 표준점수는 </a:t>
            </a:r>
            <a:r>
              <a:rPr lang="en-US" altLang="ko-KR" dirty="0"/>
              <a:t>0.978</a:t>
            </a:r>
            <a:r>
              <a:rPr lang="ko-KR" altLang="en-US" dirty="0"/>
              <a:t>이며 백분위수는 </a:t>
            </a:r>
            <a:r>
              <a:rPr lang="en-US" altLang="ko-KR" dirty="0"/>
              <a:t>83.6%</a:t>
            </a:r>
            <a:r>
              <a:rPr lang="ko-KR" altLang="en-US" dirty="0"/>
              <a:t>로 확인되고 </a:t>
            </a:r>
            <a:r>
              <a:rPr lang="en-US" altLang="ko-KR" dirty="0"/>
              <a:t>1978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할 선수의 표준점수는 </a:t>
            </a:r>
            <a:r>
              <a:rPr lang="en-US" altLang="ko-KR" dirty="0"/>
              <a:t>1.202</a:t>
            </a:r>
            <a:r>
              <a:rPr lang="ko-KR" altLang="en-US" dirty="0"/>
              <a:t>이며 백분위수는 </a:t>
            </a:r>
            <a:r>
              <a:rPr lang="en-US" altLang="ko-KR" dirty="0"/>
              <a:t>88.5%</a:t>
            </a:r>
            <a:r>
              <a:rPr lang="ko-KR" altLang="en-US" dirty="0"/>
              <a:t>로 </a:t>
            </a:r>
            <a:r>
              <a:rPr lang="en-US" altLang="ko-KR" dirty="0"/>
              <a:t>2</a:t>
            </a:r>
            <a:r>
              <a:rPr lang="ko-KR" altLang="en-US" dirty="0"/>
              <a:t>년 전에 비해 </a:t>
            </a:r>
            <a:r>
              <a:rPr lang="en-US" altLang="ko-KR" dirty="0"/>
              <a:t>3</a:t>
            </a:r>
            <a:r>
              <a:rPr lang="ko-KR" altLang="en-US" dirty="0"/>
              <a:t>할 선수의 기량이 더 높습니다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24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40</a:t>
            </a:r>
            <a:r>
              <a:rPr lang="ko-KR" altLang="en-US" dirty="0"/>
              <a:t>년간 </a:t>
            </a:r>
            <a:r>
              <a:rPr lang="ko-KR" altLang="en-US" dirty="0" err="1"/>
              <a:t>시즌별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 err="1"/>
              <a:t>할의</a:t>
            </a:r>
            <a:r>
              <a:rPr lang="ko-KR" altLang="en-US" dirty="0"/>
              <a:t> 표준점수와 백분위수 변화를 보면 </a:t>
            </a:r>
            <a:r>
              <a:rPr lang="en-US" altLang="ko-KR" dirty="0"/>
              <a:t>2010</a:t>
            </a:r>
            <a:r>
              <a:rPr lang="ko-KR" altLang="en-US" dirty="0" err="1"/>
              <a:t>년이후부터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 err="1"/>
              <a:t>할선수의</a:t>
            </a:r>
            <a:r>
              <a:rPr lang="ko-KR" altLang="en-US" dirty="0"/>
              <a:t> 기량이 과거보다 전반적으로 높음을 알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해당 시즌 선수의 타율 기록이 역사적으로 </a:t>
            </a:r>
            <a:r>
              <a:rPr lang="ko-KR" altLang="en-US" dirty="0" err="1"/>
              <a:t>대단한지의</a:t>
            </a:r>
            <a:r>
              <a:rPr lang="ko-KR" altLang="en-US" dirty="0"/>
              <a:t> 여부는 타율 평균과 표준 편차에 집약 되어 있음을 알았습니다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90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관중들에게</a:t>
            </a:r>
            <a:r>
              <a:rPr lang="ko-KR" altLang="en-US" dirty="0"/>
              <a:t> 시즌 타율의 표준편차가 적다는 건</a:t>
            </a:r>
            <a:r>
              <a:rPr lang="en-US" altLang="ko-KR" dirty="0"/>
              <a:t>, </a:t>
            </a:r>
            <a:r>
              <a:rPr lang="ko-KR" altLang="en-US" dirty="0"/>
              <a:t>어느 누구도 뛰어나거나 뒤처지지 않아서 팀들의 실력이 대등하여 볼거리가 많아졌다는 인과관계를 의미 할 수 있습니다</a:t>
            </a:r>
            <a:r>
              <a:rPr lang="en-US" altLang="ko-KR" dirty="0"/>
              <a:t>. </a:t>
            </a:r>
            <a:r>
              <a:rPr lang="ko-KR" altLang="en-US" dirty="0"/>
              <a:t>이 가설을 테스트하기 위해 시즌타율 표준편차와 게임당 관중수라는 변수로 비교를 해보겠습니다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16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장 변수를 알면 분석 모델을 디자인 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40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팀타율이 게임당 팀득점에 직접적인 영향을 준다는 사실을 </a:t>
            </a:r>
            <a:r>
              <a:rPr lang="ko-KR" altLang="en-US" dirty="0" err="1"/>
              <a:t>밝혀내기</a:t>
            </a:r>
            <a:r>
              <a:rPr lang="ko-KR" altLang="en-US" dirty="0"/>
              <a:t> 전에</a:t>
            </a:r>
            <a:r>
              <a:rPr lang="en-US" altLang="ko-KR" dirty="0"/>
              <a:t>, </a:t>
            </a:r>
            <a:r>
              <a:rPr lang="ko-KR" altLang="en-US" dirty="0"/>
              <a:t>각 팀의 </a:t>
            </a:r>
            <a:r>
              <a:rPr lang="ko-KR" altLang="en-US" dirty="0" err="1"/>
              <a:t>팀득점</a:t>
            </a:r>
            <a:r>
              <a:rPr lang="ko-KR" altLang="en-US" dirty="0"/>
              <a:t> 수준은 다르다 라는 가정에 의심을 품고 테스트 할 필요가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이번장에서는 분석 대상별로 다름을 찾아서 비교하고</a:t>
            </a:r>
            <a:r>
              <a:rPr lang="en-US" altLang="ko-KR" dirty="0"/>
              <a:t>, </a:t>
            </a:r>
            <a:r>
              <a:rPr lang="ko-KR" altLang="en-US" dirty="0"/>
              <a:t>비슷한 특징을 지닌 팀들은 그룹으로 묶어보고</a:t>
            </a:r>
            <a:r>
              <a:rPr lang="en-US" altLang="ko-KR" dirty="0"/>
              <a:t>, </a:t>
            </a:r>
            <a:r>
              <a:rPr lang="ko-KR" altLang="en-US" dirty="0"/>
              <a:t>이질적인 팀들은 구분해서</a:t>
            </a:r>
            <a:r>
              <a:rPr lang="en-US" altLang="ko-KR" dirty="0"/>
              <a:t>, </a:t>
            </a:r>
            <a:r>
              <a:rPr lang="ko-KR" altLang="en-US" dirty="0"/>
              <a:t>특정 그룹으로 묶고 구분하는 요인들이 무엇인지 파악하는 다름에 대한 분석을 다룹니다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11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1998</a:t>
            </a:r>
            <a:r>
              <a:rPr lang="ko-KR" altLang="en-US" dirty="0"/>
              <a:t>년부터 </a:t>
            </a:r>
            <a:r>
              <a:rPr lang="en-US" altLang="ko-KR" dirty="0"/>
              <a:t>2017</a:t>
            </a:r>
            <a:r>
              <a:rPr lang="ko-KR" altLang="en-US" dirty="0"/>
              <a:t>년까지 과거 </a:t>
            </a:r>
            <a:r>
              <a:rPr lang="en-US" altLang="ko-KR" dirty="0"/>
              <a:t>20</a:t>
            </a:r>
            <a:r>
              <a:rPr lang="ko-KR" altLang="en-US" dirty="0"/>
              <a:t>년간의 </a:t>
            </a:r>
            <a:r>
              <a:rPr lang="ko-KR" altLang="en-US" dirty="0" err="1"/>
              <a:t>시즌별</a:t>
            </a:r>
            <a:r>
              <a:rPr lang="ko-KR" altLang="en-US" dirty="0"/>
              <a:t> 홈런왕 기록을 보면 표와 같고 이 중 로드리게스</a:t>
            </a:r>
            <a:r>
              <a:rPr lang="en-US" altLang="ko-KR" dirty="0"/>
              <a:t>, </a:t>
            </a:r>
            <a:r>
              <a:rPr lang="ko-KR" altLang="en-US" dirty="0" err="1"/>
              <a:t>푸홀스</a:t>
            </a:r>
            <a:r>
              <a:rPr lang="en-US" altLang="ko-KR" dirty="0"/>
              <a:t>, </a:t>
            </a:r>
            <a:r>
              <a:rPr lang="ko-KR" altLang="en-US" dirty="0" err="1"/>
              <a:t>맥과이어</a:t>
            </a:r>
            <a:r>
              <a:rPr lang="ko-KR" altLang="en-US" dirty="0"/>
              <a:t> 선수의 홈런기록을 비교해보면 </a:t>
            </a:r>
            <a:r>
              <a:rPr lang="ko-KR" altLang="en-US" dirty="0" err="1"/>
              <a:t>푸홀스의</a:t>
            </a:r>
            <a:r>
              <a:rPr lang="ko-KR" altLang="en-US" dirty="0"/>
              <a:t> 폭이 가장 </a:t>
            </a:r>
            <a:r>
              <a:rPr lang="ko-KR" altLang="en-US" dirty="0" err="1"/>
              <a:t>적은걸</a:t>
            </a:r>
            <a:r>
              <a:rPr lang="ko-KR" altLang="en-US" dirty="0"/>
              <a:t> 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76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맥과이어의</a:t>
            </a:r>
            <a:r>
              <a:rPr lang="ko-KR" altLang="en-US" dirty="0"/>
              <a:t> 홈런 </a:t>
            </a:r>
            <a:r>
              <a:rPr lang="ko-KR" altLang="en-US" dirty="0" err="1"/>
              <a:t>박스플롯</a:t>
            </a:r>
            <a:r>
              <a:rPr lang="ko-KR" altLang="en-US" dirty="0"/>
              <a:t> 그래프를 봤을 때 이상치들이 보입니다</a:t>
            </a:r>
            <a:r>
              <a:rPr lang="en-US" altLang="ko-KR" dirty="0"/>
              <a:t>. </a:t>
            </a:r>
            <a:r>
              <a:rPr lang="ko-KR" altLang="en-US" dirty="0"/>
              <a:t>홈런 </a:t>
            </a:r>
            <a:r>
              <a:rPr lang="en-US" altLang="ko-KR" dirty="0"/>
              <a:t>70</a:t>
            </a:r>
            <a:r>
              <a:rPr lang="ko-KR" altLang="en-US" dirty="0"/>
              <a:t>개는 이상치라고 무조건 배제 할 수 없습니다</a:t>
            </a:r>
            <a:r>
              <a:rPr lang="en-US" altLang="ko-KR" dirty="0"/>
              <a:t>. </a:t>
            </a:r>
            <a:r>
              <a:rPr lang="ko-KR" altLang="en-US" dirty="0"/>
              <a:t>당시 상황을 고려하여 이상치일지 아닌지 판단해야 합니다</a:t>
            </a:r>
            <a:r>
              <a:rPr lang="en-US" altLang="ko-KR" dirty="0"/>
              <a:t>. </a:t>
            </a:r>
            <a:r>
              <a:rPr lang="ko-KR" altLang="en-US" dirty="0"/>
              <a:t>예를 들어 만약 </a:t>
            </a:r>
            <a:r>
              <a:rPr lang="ko-KR" altLang="en-US" dirty="0" err="1"/>
              <a:t>맥과이어가</a:t>
            </a:r>
            <a:r>
              <a:rPr lang="ko-KR" altLang="en-US" dirty="0"/>
              <a:t> 약물복용을 했다면 정상데이터가 아니므로 제거해야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07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맥과이어의</a:t>
            </a:r>
            <a:r>
              <a:rPr lang="ko-KR" altLang="en-US" dirty="0"/>
              <a:t> 홈런기록에서 발견된 기록은 매우 간소한 방식으로 이상치를 구분했습니다</a:t>
            </a:r>
            <a:r>
              <a:rPr lang="en-US" altLang="ko-KR" dirty="0"/>
              <a:t>. </a:t>
            </a:r>
            <a:r>
              <a:rPr lang="ko-KR" altLang="en-US" dirty="0"/>
              <a:t>좀 더 과학적인 방식으로 이상치를 결정하는 통계적 방법을 알아보겠습니다</a:t>
            </a:r>
            <a:r>
              <a:rPr lang="en-US" altLang="ko-KR" dirty="0"/>
              <a:t>. </a:t>
            </a:r>
            <a:r>
              <a:rPr lang="ko-KR" altLang="en-US" dirty="0"/>
              <a:t>첫번째는 적합성 그래프로</a:t>
            </a:r>
            <a:endParaRPr lang="en-US" altLang="ko-KR" dirty="0"/>
          </a:p>
          <a:p>
            <a:r>
              <a:rPr lang="ko-KR" altLang="en-US" dirty="0" err="1"/>
              <a:t>예측값과</a:t>
            </a:r>
            <a:r>
              <a:rPr lang="ko-KR" altLang="en-US" dirty="0"/>
              <a:t> </a:t>
            </a:r>
            <a:r>
              <a:rPr lang="ko-KR" altLang="en-US" dirty="0" err="1"/>
              <a:t>실제값의</a:t>
            </a:r>
            <a:r>
              <a:rPr lang="ko-KR" altLang="en-US" dirty="0"/>
              <a:t> 차이인 잔차들의 분포를 봅니다</a:t>
            </a:r>
            <a:r>
              <a:rPr lang="en-US" altLang="ko-KR" dirty="0"/>
              <a:t>. </a:t>
            </a:r>
            <a:r>
              <a:rPr lang="ko-KR" altLang="en-US" dirty="0"/>
              <a:t>잔차들이 골고루 분산되어 있기 때문에 등분산성에 문제가 </a:t>
            </a:r>
            <a:r>
              <a:rPr lang="ko-KR" altLang="en-US" dirty="0" err="1"/>
              <a:t>없어보이지만</a:t>
            </a:r>
            <a:r>
              <a:rPr lang="ko-KR" altLang="en-US" dirty="0"/>
              <a:t> </a:t>
            </a:r>
            <a:r>
              <a:rPr lang="en-US" altLang="ko-KR" dirty="0"/>
              <a:t>289, 2947, 1833</a:t>
            </a:r>
            <a:r>
              <a:rPr lang="ko-KR" altLang="en-US" dirty="0"/>
              <a:t>은 이상치로 인식됩니다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6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두번째는 </a:t>
            </a:r>
            <a:r>
              <a:rPr lang="en-US" altLang="ko-KR" dirty="0"/>
              <a:t>QQ</a:t>
            </a:r>
            <a:r>
              <a:rPr lang="ko-KR" altLang="en-US" dirty="0" err="1"/>
              <a:t>플랏으로</a:t>
            </a:r>
            <a:r>
              <a:rPr lang="ko-KR" altLang="en-US" dirty="0"/>
              <a:t> 양쪽 꼬리가 한쪽으로 치우쳐 있지 않는지 확인하는 방법입니다</a:t>
            </a:r>
            <a:r>
              <a:rPr lang="en-US" altLang="ko-KR" dirty="0"/>
              <a:t>. </a:t>
            </a:r>
            <a:r>
              <a:rPr lang="ko-KR" altLang="en-US" dirty="0"/>
              <a:t>종속변수의 분포가 정규성을 띄는지 확인 할 </a:t>
            </a:r>
            <a:r>
              <a:rPr lang="ko-KR" altLang="en-US" dirty="0" err="1"/>
              <a:t>수있습니다</a:t>
            </a:r>
            <a:r>
              <a:rPr lang="en-US" altLang="ko-KR" dirty="0"/>
              <a:t>. </a:t>
            </a:r>
            <a:r>
              <a:rPr lang="ko-KR" altLang="en-US" dirty="0"/>
              <a:t>마찬가지로 세 수가 기준선에서 벗어나 </a:t>
            </a:r>
            <a:r>
              <a:rPr lang="ko-KR" altLang="en-US" dirty="0" err="1"/>
              <a:t>있는거로</a:t>
            </a:r>
            <a:r>
              <a:rPr lang="ko-KR" altLang="en-US" dirty="0"/>
              <a:t> 볼 때</a:t>
            </a:r>
            <a:r>
              <a:rPr lang="en-US" altLang="ko-KR" dirty="0"/>
              <a:t>, </a:t>
            </a:r>
            <a:r>
              <a:rPr lang="ko-KR" altLang="en-US" dirty="0"/>
              <a:t>영향력이 있는 점들이라고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75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세번째는 </a:t>
            </a:r>
            <a:r>
              <a:rPr lang="ko-KR" altLang="en-US" dirty="0" err="1"/>
              <a:t>표준잔차도표로</a:t>
            </a:r>
            <a:r>
              <a:rPr lang="ko-KR" altLang="en-US" dirty="0"/>
              <a:t> 이상치의 영향력 여부의 기준을 제시하는 그래프입니다</a:t>
            </a:r>
            <a:r>
              <a:rPr lang="en-US" altLang="ko-KR" dirty="0"/>
              <a:t>. </a:t>
            </a:r>
            <a:r>
              <a:rPr lang="ko-KR" altLang="en-US" dirty="0"/>
              <a:t>가운데 실선이 수평일 수록 </a:t>
            </a:r>
            <a:r>
              <a:rPr lang="ko-KR" altLang="en-US" dirty="0" err="1"/>
              <a:t>정규분포이며</a:t>
            </a:r>
            <a:r>
              <a:rPr lang="ko-KR" altLang="en-US" dirty="0"/>
              <a:t> 우측 상하던 점선은 </a:t>
            </a:r>
            <a:r>
              <a:rPr lang="ko-KR" altLang="en-US" dirty="0" err="1"/>
              <a:t>쿡의</a:t>
            </a:r>
            <a:r>
              <a:rPr lang="ko-KR" altLang="en-US" dirty="0"/>
              <a:t> 거리로</a:t>
            </a:r>
            <a:r>
              <a:rPr lang="en-US" altLang="ko-KR" dirty="0"/>
              <a:t>, </a:t>
            </a:r>
            <a:r>
              <a:rPr lang="ko-KR" altLang="en-US" dirty="0"/>
              <a:t>점선 부근에 점이 존재하면 영향력 있는 점 입니다</a:t>
            </a:r>
            <a:r>
              <a:rPr lang="en-US" altLang="ko-KR" dirty="0"/>
              <a:t>. </a:t>
            </a:r>
            <a:r>
              <a:rPr lang="ko-KR" altLang="en-US" dirty="0"/>
              <a:t>그래프에선 </a:t>
            </a:r>
            <a:r>
              <a:rPr lang="ko-KR" altLang="en-US" dirty="0" err="1"/>
              <a:t>영향력있는</a:t>
            </a:r>
            <a:r>
              <a:rPr lang="ko-KR" altLang="en-US" dirty="0"/>
              <a:t> 점이 안보입니다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85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네번째는 </a:t>
            </a:r>
            <a:r>
              <a:rPr lang="ko-KR" altLang="en-US" dirty="0" err="1"/>
              <a:t>쿡의</a:t>
            </a:r>
            <a:r>
              <a:rPr lang="ko-KR" altLang="en-US" dirty="0"/>
              <a:t> 거리 그래프로 특정 관측점이 </a:t>
            </a:r>
            <a:r>
              <a:rPr lang="en-US" altLang="ko-KR" dirty="0"/>
              <a:t>0.5 </a:t>
            </a:r>
            <a:r>
              <a:rPr lang="ko-KR" altLang="en-US" dirty="0"/>
              <a:t>이상이면 영향력이 있고 </a:t>
            </a:r>
            <a:r>
              <a:rPr lang="en-US" altLang="ko-KR" dirty="0"/>
              <a:t>1</a:t>
            </a:r>
            <a:r>
              <a:rPr lang="ko-KR" altLang="en-US" dirty="0"/>
              <a:t>이상이면 큰 영향력이 있다고 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쿡의</a:t>
            </a:r>
            <a:r>
              <a:rPr lang="ko-KR" altLang="en-US" dirty="0"/>
              <a:t> 거리가 </a:t>
            </a:r>
            <a:r>
              <a:rPr lang="en-US" altLang="ko-KR" dirty="0"/>
              <a:t>1</a:t>
            </a:r>
            <a:r>
              <a:rPr lang="ko-KR" altLang="en-US" dirty="0"/>
              <a:t>을 넘지 않는다는 측면에서 전체 모델에 크게 영향력을 미치는 이상치는 없는 것으로 판단됩니다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85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-01">
    <p:bg>
      <p:bgPr>
        <a:solidFill>
          <a:srgbClr val="AFD7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 userDrawn="1"/>
        </p:nvSpPr>
        <p:spPr>
          <a:xfrm>
            <a:off x="4342899" y="-9525"/>
            <a:ext cx="496942" cy="2627387"/>
          </a:xfrm>
          <a:custGeom>
            <a:avLst/>
            <a:gdLst>
              <a:gd name="connsiteX0" fmla="*/ 408509 w 744040"/>
              <a:gd name="connsiteY0" fmla="*/ 0 h 3933825"/>
              <a:gd name="connsiteX1" fmla="*/ 8459 w 744040"/>
              <a:gd name="connsiteY1" fmla="*/ 1162050 h 3933825"/>
              <a:gd name="connsiteX2" fmla="*/ 741884 w 744040"/>
              <a:gd name="connsiteY2" fmla="*/ 2543175 h 3933825"/>
              <a:gd name="connsiteX3" fmla="*/ 189434 w 744040"/>
              <a:gd name="connsiteY3" fmla="*/ 3933825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040" h="3933825">
                <a:moveTo>
                  <a:pt x="408509" y="0"/>
                </a:moveTo>
                <a:cubicBezTo>
                  <a:pt x="180702" y="369093"/>
                  <a:pt x="-47104" y="738187"/>
                  <a:pt x="8459" y="1162050"/>
                </a:cubicBezTo>
                <a:cubicBezTo>
                  <a:pt x="64022" y="1585913"/>
                  <a:pt x="711722" y="2081213"/>
                  <a:pt x="741884" y="2543175"/>
                </a:cubicBezTo>
                <a:cubicBezTo>
                  <a:pt x="772046" y="3005137"/>
                  <a:pt x="480740" y="3469481"/>
                  <a:pt x="189434" y="3933825"/>
                </a:cubicBezTo>
              </a:path>
            </a:pathLst>
          </a:custGeom>
          <a:ln w="285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 userDrawn="1"/>
        </p:nvSpPr>
        <p:spPr>
          <a:xfrm rot="10800000">
            <a:off x="4323849" y="4230613"/>
            <a:ext cx="496942" cy="2627387"/>
          </a:xfrm>
          <a:custGeom>
            <a:avLst/>
            <a:gdLst>
              <a:gd name="connsiteX0" fmla="*/ 408509 w 744040"/>
              <a:gd name="connsiteY0" fmla="*/ 0 h 3933825"/>
              <a:gd name="connsiteX1" fmla="*/ 8459 w 744040"/>
              <a:gd name="connsiteY1" fmla="*/ 1162050 h 3933825"/>
              <a:gd name="connsiteX2" fmla="*/ 741884 w 744040"/>
              <a:gd name="connsiteY2" fmla="*/ 2543175 h 3933825"/>
              <a:gd name="connsiteX3" fmla="*/ 189434 w 744040"/>
              <a:gd name="connsiteY3" fmla="*/ 3933825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040" h="3933825">
                <a:moveTo>
                  <a:pt x="408509" y="0"/>
                </a:moveTo>
                <a:cubicBezTo>
                  <a:pt x="180702" y="369093"/>
                  <a:pt x="-47104" y="738187"/>
                  <a:pt x="8459" y="1162050"/>
                </a:cubicBezTo>
                <a:cubicBezTo>
                  <a:pt x="64022" y="1585913"/>
                  <a:pt x="711722" y="2081213"/>
                  <a:pt x="741884" y="2543175"/>
                </a:cubicBezTo>
                <a:cubicBezTo>
                  <a:pt x="772046" y="3005137"/>
                  <a:pt x="480740" y="3469481"/>
                  <a:pt x="189434" y="3933825"/>
                </a:cubicBezTo>
              </a:path>
            </a:pathLst>
          </a:custGeom>
          <a:ln w="285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0" y="2852936"/>
            <a:ext cx="9144000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0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PORTFOLIO PESENTAITION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932" y="3398051"/>
            <a:ext cx="9144000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Date</a:t>
            </a:r>
            <a:endParaRPr lang="ko-KR" alt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32" y="3660931"/>
            <a:ext cx="9144000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Main author’s name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02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679137" y="1974070"/>
            <a:ext cx="1516599" cy="18149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2283043" y="2852936"/>
            <a:ext cx="2289433" cy="288032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55"/>
          </p:nvPr>
        </p:nvSpPr>
        <p:spPr>
          <a:xfrm>
            <a:off x="2283043" y="3140968"/>
            <a:ext cx="2289433" cy="659245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그림 개체 틀 2"/>
          <p:cNvSpPr>
            <a:spLocks noGrp="1"/>
          </p:cNvSpPr>
          <p:nvPr>
            <p:ph type="pic" sz="quarter" idx="56" hasCustomPrompt="1"/>
          </p:nvPr>
        </p:nvSpPr>
        <p:spPr>
          <a:xfrm>
            <a:off x="4860032" y="1972062"/>
            <a:ext cx="1516599" cy="18149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57" hasCustomPrompt="1"/>
          </p:nvPr>
        </p:nvSpPr>
        <p:spPr>
          <a:xfrm>
            <a:off x="6463938" y="2850928"/>
            <a:ext cx="2289433" cy="288032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7"/>
          <p:cNvSpPr>
            <a:spLocks noGrp="1"/>
          </p:cNvSpPr>
          <p:nvPr>
            <p:ph type="body" sz="quarter" idx="58"/>
          </p:nvPr>
        </p:nvSpPr>
        <p:spPr>
          <a:xfrm>
            <a:off x="6463938" y="3138960"/>
            <a:ext cx="2289433" cy="659245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그림 개체 틀 2"/>
          <p:cNvSpPr>
            <a:spLocks noGrp="1"/>
          </p:cNvSpPr>
          <p:nvPr>
            <p:ph type="pic" sz="quarter" idx="59" hasCustomPrompt="1"/>
          </p:nvPr>
        </p:nvSpPr>
        <p:spPr>
          <a:xfrm>
            <a:off x="683568" y="3907113"/>
            <a:ext cx="1516599" cy="18149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2287474" y="4785979"/>
            <a:ext cx="2289433" cy="288032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61"/>
          </p:nvPr>
        </p:nvSpPr>
        <p:spPr>
          <a:xfrm>
            <a:off x="2287474" y="5074011"/>
            <a:ext cx="2289433" cy="659245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그림 개체 틀 2"/>
          <p:cNvSpPr>
            <a:spLocks noGrp="1"/>
          </p:cNvSpPr>
          <p:nvPr>
            <p:ph type="pic" sz="quarter" idx="62" hasCustomPrompt="1"/>
          </p:nvPr>
        </p:nvSpPr>
        <p:spPr>
          <a:xfrm>
            <a:off x="4864463" y="3905105"/>
            <a:ext cx="1516599" cy="18149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1" name="Text Placeholder 27"/>
          <p:cNvSpPr>
            <a:spLocks noGrp="1"/>
          </p:cNvSpPr>
          <p:nvPr>
            <p:ph type="body" sz="quarter" idx="63" hasCustomPrompt="1"/>
          </p:nvPr>
        </p:nvSpPr>
        <p:spPr>
          <a:xfrm>
            <a:off x="6468369" y="4783971"/>
            <a:ext cx="2289433" cy="288032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2" name="Text Placeholder 27"/>
          <p:cNvSpPr>
            <a:spLocks noGrp="1"/>
          </p:cNvSpPr>
          <p:nvPr>
            <p:ph type="body" sz="quarter" idx="64"/>
          </p:nvPr>
        </p:nvSpPr>
        <p:spPr>
          <a:xfrm>
            <a:off x="6468369" y="5072003"/>
            <a:ext cx="2289433" cy="659245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679137" y="2492896"/>
            <a:ext cx="1372583" cy="12961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42" hasCustomPrompt="1"/>
          </p:nvPr>
        </p:nvSpPr>
        <p:spPr>
          <a:xfrm>
            <a:off x="2085276" y="2492896"/>
            <a:ext cx="1372583" cy="26642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43" hasCustomPrompt="1"/>
          </p:nvPr>
        </p:nvSpPr>
        <p:spPr>
          <a:xfrm>
            <a:off x="3491880" y="2492896"/>
            <a:ext cx="2457228" cy="12961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그림 개체 틀 2"/>
          <p:cNvSpPr>
            <a:spLocks noGrp="1"/>
          </p:cNvSpPr>
          <p:nvPr>
            <p:ph type="pic" sz="quarter" idx="44" hasCustomPrompt="1"/>
          </p:nvPr>
        </p:nvSpPr>
        <p:spPr>
          <a:xfrm>
            <a:off x="4580389" y="3822596"/>
            <a:ext cx="1372583" cy="12961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/>
          <p:cNvSpPr>
            <a:spLocks noGrp="1"/>
          </p:cNvSpPr>
          <p:nvPr>
            <p:ph type="pic" sz="quarter" idx="45" hasCustomPrompt="1"/>
          </p:nvPr>
        </p:nvSpPr>
        <p:spPr>
          <a:xfrm>
            <a:off x="5990021" y="3819103"/>
            <a:ext cx="2457228" cy="12961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55"/>
          </p:nvPr>
        </p:nvSpPr>
        <p:spPr>
          <a:xfrm>
            <a:off x="1154202" y="2024844"/>
            <a:ext cx="1947575" cy="411601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56"/>
          </p:nvPr>
        </p:nvSpPr>
        <p:spPr>
          <a:xfrm>
            <a:off x="2525713" y="5216091"/>
            <a:ext cx="1947575" cy="411601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5051023" y="5179476"/>
            <a:ext cx="1947575" cy="411601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58"/>
          </p:nvPr>
        </p:nvSpPr>
        <p:spPr>
          <a:xfrm>
            <a:off x="3949095" y="2021938"/>
            <a:ext cx="1947575" cy="411601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59"/>
          </p:nvPr>
        </p:nvSpPr>
        <p:spPr>
          <a:xfrm>
            <a:off x="6456765" y="3356992"/>
            <a:ext cx="1947575" cy="411601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68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5" hasCustomPrompt="1"/>
          </p:nvPr>
        </p:nvSpPr>
        <p:spPr>
          <a:xfrm>
            <a:off x="2843808" y="2158023"/>
            <a:ext cx="5617578" cy="33123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648417" y="2230031"/>
            <a:ext cx="1691335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648416" y="2590071"/>
            <a:ext cx="2843464" cy="288032"/>
          </a:xfrm>
          <a:prstGeom prst="rect">
            <a:avLst/>
          </a:prstGeom>
          <a:solidFill>
            <a:srgbClr val="AFD740"/>
          </a:solidFill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648416" y="2950111"/>
            <a:ext cx="2483423" cy="288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628115" y="3310151"/>
            <a:ext cx="2071677" cy="1584176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613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5" hasCustomPrompt="1"/>
          </p:nvPr>
        </p:nvSpPr>
        <p:spPr>
          <a:xfrm>
            <a:off x="5004048" y="2060849"/>
            <a:ext cx="3457338" cy="20162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683568" y="3580003"/>
            <a:ext cx="3457338" cy="20162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3528737" y="2132856"/>
            <a:ext cx="1691335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0" anchor="ctr"/>
          <a:lstStyle>
            <a:lvl1pPr marL="0" indent="0" algn="r">
              <a:buFontTx/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2771800" y="2459340"/>
            <a:ext cx="2436583" cy="288032"/>
          </a:xfrm>
          <a:prstGeom prst="rect">
            <a:avLst/>
          </a:prstGeom>
          <a:solidFill>
            <a:srgbClr val="AFD740"/>
          </a:solidFill>
        </p:spPr>
        <p:txBody>
          <a:bodyPr lIns="0" anchor="ctr"/>
          <a:lstStyle>
            <a:lvl1pPr marL="0" indent="0" algn="r">
              <a:buFontTx/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9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3915539" y="4221088"/>
            <a:ext cx="1691335" cy="2795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0" anchor="ctr"/>
          <a:lstStyle>
            <a:lvl1pPr marL="0" indent="0" algn="l">
              <a:buFontTx/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0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3935332" y="4530794"/>
            <a:ext cx="2508875" cy="279560"/>
          </a:xfrm>
          <a:prstGeom prst="rect">
            <a:avLst/>
          </a:prstGeom>
          <a:solidFill>
            <a:srgbClr val="AFD740"/>
          </a:solidFill>
        </p:spPr>
        <p:txBody>
          <a:bodyPr lIns="0" anchor="ctr"/>
          <a:lstStyle>
            <a:lvl1pPr marL="0" indent="0" algn="l">
              <a:buFontTx/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2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2894142" y="2785824"/>
            <a:ext cx="2071677" cy="609620"/>
          </a:xfrm>
          <a:prstGeom prst="rect">
            <a:avLst/>
          </a:prstGeom>
        </p:spPr>
        <p:txBody>
          <a:bodyPr lIns="0" anchor="t"/>
          <a:lstStyle>
            <a:lvl1pPr marL="0" indent="0" algn="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27"/>
          <p:cNvSpPr>
            <a:spLocks noGrp="1"/>
          </p:cNvSpPr>
          <p:nvPr>
            <p:ph type="body" sz="quarter" idx="61"/>
          </p:nvPr>
        </p:nvSpPr>
        <p:spPr>
          <a:xfrm>
            <a:off x="4195182" y="4840500"/>
            <a:ext cx="2071677" cy="626398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978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683568" y="2077626"/>
            <a:ext cx="3888432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47" hasCustomPrompt="1"/>
          </p:nvPr>
        </p:nvSpPr>
        <p:spPr>
          <a:xfrm>
            <a:off x="684045" y="3805818"/>
            <a:ext cx="3888432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48" hasCustomPrompt="1"/>
          </p:nvPr>
        </p:nvSpPr>
        <p:spPr>
          <a:xfrm>
            <a:off x="4572000" y="3805818"/>
            <a:ext cx="3888432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4347588" y="2255198"/>
            <a:ext cx="1691335" cy="2795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0" anchor="ctr"/>
          <a:lstStyle>
            <a:lvl1pPr marL="0" indent="0" algn="l">
              <a:buFontTx/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4367381" y="2564904"/>
            <a:ext cx="2508875" cy="279560"/>
          </a:xfrm>
          <a:prstGeom prst="rect">
            <a:avLst/>
          </a:prstGeom>
          <a:solidFill>
            <a:srgbClr val="AFD740"/>
          </a:solidFill>
        </p:spPr>
        <p:txBody>
          <a:bodyPr lIns="0" anchor="ctr"/>
          <a:lstStyle>
            <a:lvl1pPr marL="0" indent="0" algn="l">
              <a:buFontTx/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61"/>
          </p:nvPr>
        </p:nvSpPr>
        <p:spPr>
          <a:xfrm>
            <a:off x="4660787" y="2874610"/>
            <a:ext cx="2071677" cy="626398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42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683568" y="2077626"/>
            <a:ext cx="3888432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47" hasCustomPrompt="1"/>
          </p:nvPr>
        </p:nvSpPr>
        <p:spPr>
          <a:xfrm>
            <a:off x="684045" y="3805818"/>
            <a:ext cx="3888432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48" hasCustomPrompt="1"/>
          </p:nvPr>
        </p:nvSpPr>
        <p:spPr>
          <a:xfrm>
            <a:off x="4572000" y="3805818"/>
            <a:ext cx="3888432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49" hasCustomPrompt="1"/>
          </p:nvPr>
        </p:nvSpPr>
        <p:spPr>
          <a:xfrm>
            <a:off x="4574448" y="2077626"/>
            <a:ext cx="3888432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3456729" y="3315047"/>
            <a:ext cx="1691335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3456728" y="3675087"/>
            <a:ext cx="2843464" cy="288032"/>
          </a:xfrm>
          <a:prstGeom prst="rect">
            <a:avLst/>
          </a:prstGeom>
          <a:solidFill>
            <a:srgbClr val="AFD740"/>
          </a:solidFill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3456728" y="4035127"/>
            <a:ext cx="2483423" cy="288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53214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1940" y="2996952"/>
            <a:ext cx="1944216" cy="25202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47" hasCustomPrompt="1"/>
          </p:nvPr>
        </p:nvSpPr>
        <p:spPr>
          <a:xfrm>
            <a:off x="3170291" y="2060848"/>
            <a:ext cx="1980549" cy="1944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48" hasCustomPrompt="1"/>
          </p:nvPr>
        </p:nvSpPr>
        <p:spPr>
          <a:xfrm>
            <a:off x="1946633" y="4005064"/>
            <a:ext cx="3201432" cy="15121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49" hasCustomPrompt="1"/>
          </p:nvPr>
        </p:nvSpPr>
        <p:spPr>
          <a:xfrm>
            <a:off x="1946156" y="2072082"/>
            <a:ext cx="1223659" cy="19325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50" hasCustomPrompt="1"/>
          </p:nvPr>
        </p:nvSpPr>
        <p:spPr>
          <a:xfrm>
            <a:off x="5148064" y="4005064"/>
            <a:ext cx="3995936" cy="15121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4957207" y="2255198"/>
            <a:ext cx="1691335" cy="2795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0" anchor="ctr"/>
          <a:lstStyle>
            <a:lvl1pPr marL="0" indent="0" algn="l">
              <a:buFontTx/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4977000" y="2564904"/>
            <a:ext cx="2508875" cy="279560"/>
          </a:xfrm>
          <a:prstGeom prst="rect">
            <a:avLst/>
          </a:prstGeom>
          <a:solidFill>
            <a:srgbClr val="AFD740"/>
          </a:solidFill>
        </p:spPr>
        <p:txBody>
          <a:bodyPr lIns="0" anchor="ctr"/>
          <a:lstStyle>
            <a:lvl1pPr marL="0" indent="0" algn="l">
              <a:buFontTx/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61"/>
          </p:nvPr>
        </p:nvSpPr>
        <p:spPr>
          <a:xfrm>
            <a:off x="5270406" y="2874610"/>
            <a:ext cx="2253922" cy="914430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81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1547664" y="2194358"/>
            <a:ext cx="6913722" cy="1951179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1951179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96204" y="1951179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2190903"/>
            <a:ext cx="1543575" cy="18036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1547664" y="4210582"/>
            <a:ext cx="3744416" cy="1152128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58" hasCustomPrompt="1"/>
          </p:nvPr>
        </p:nvSpPr>
        <p:spPr>
          <a:xfrm>
            <a:off x="7248178" y="4138574"/>
            <a:ext cx="1224000" cy="12241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59" hasCustomPrompt="1"/>
          </p:nvPr>
        </p:nvSpPr>
        <p:spPr>
          <a:xfrm>
            <a:off x="5868280" y="4138574"/>
            <a:ext cx="1224000" cy="12241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1546857" y="2188086"/>
            <a:ext cx="3316639" cy="1965839"/>
          </a:xfrm>
          <a:custGeom>
            <a:avLst/>
            <a:gdLst>
              <a:gd name="connsiteX0" fmla="*/ 0 w 2376264"/>
              <a:gd name="connsiteY0" fmla="*/ 0 h 1152128"/>
              <a:gd name="connsiteX1" fmla="*/ 2376264 w 2376264"/>
              <a:gd name="connsiteY1" fmla="*/ 0 h 1152128"/>
              <a:gd name="connsiteX2" fmla="*/ 2376264 w 2376264"/>
              <a:gd name="connsiteY2" fmla="*/ 1152128 h 1152128"/>
              <a:gd name="connsiteX3" fmla="*/ 0 w 2376264"/>
              <a:gd name="connsiteY3" fmla="*/ 1152128 h 1152128"/>
              <a:gd name="connsiteX4" fmla="*/ 0 w 2376264"/>
              <a:gd name="connsiteY4" fmla="*/ 0 h 1152128"/>
              <a:gd name="connsiteX0" fmla="*/ 0 w 2376264"/>
              <a:gd name="connsiteY0" fmla="*/ 0 h 1152128"/>
              <a:gd name="connsiteX1" fmla="*/ 2376264 w 2376264"/>
              <a:gd name="connsiteY1" fmla="*/ 0 h 1152128"/>
              <a:gd name="connsiteX2" fmla="*/ 2376264 w 2376264"/>
              <a:gd name="connsiteY2" fmla="*/ 1152128 h 1152128"/>
              <a:gd name="connsiteX3" fmla="*/ 1304593 w 2376264"/>
              <a:gd name="connsiteY3" fmla="*/ 1152106 h 1152128"/>
              <a:gd name="connsiteX4" fmla="*/ 0 w 2376264"/>
              <a:gd name="connsiteY4" fmla="*/ 1152128 h 1152128"/>
              <a:gd name="connsiteX5" fmla="*/ 0 w 2376264"/>
              <a:gd name="connsiteY5" fmla="*/ 0 h 1152128"/>
              <a:gd name="connsiteX0" fmla="*/ 0 w 2376264"/>
              <a:gd name="connsiteY0" fmla="*/ 0 h 1152128"/>
              <a:gd name="connsiteX1" fmla="*/ 2376264 w 2376264"/>
              <a:gd name="connsiteY1" fmla="*/ 0 h 1152128"/>
              <a:gd name="connsiteX2" fmla="*/ 2376264 w 2376264"/>
              <a:gd name="connsiteY2" fmla="*/ 1152128 h 1152128"/>
              <a:gd name="connsiteX3" fmla="*/ 1472373 w 2376264"/>
              <a:gd name="connsiteY3" fmla="*/ 1152106 h 1152128"/>
              <a:gd name="connsiteX4" fmla="*/ 1304593 w 2376264"/>
              <a:gd name="connsiteY4" fmla="*/ 1152106 h 1152128"/>
              <a:gd name="connsiteX5" fmla="*/ 0 w 2376264"/>
              <a:gd name="connsiteY5" fmla="*/ 1152128 h 1152128"/>
              <a:gd name="connsiteX6" fmla="*/ 0 w 2376264"/>
              <a:gd name="connsiteY6" fmla="*/ 0 h 1152128"/>
              <a:gd name="connsiteX0" fmla="*/ 16778 w 2376264"/>
              <a:gd name="connsiteY0" fmla="*/ 0 h 1546411"/>
              <a:gd name="connsiteX1" fmla="*/ 2376264 w 2376264"/>
              <a:gd name="connsiteY1" fmla="*/ 394283 h 1546411"/>
              <a:gd name="connsiteX2" fmla="*/ 2376264 w 2376264"/>
              <a:gd name="connsiteY2" fmla="*/ 1546411 h 1546411"/>
              <a:gd name="connsiteX3" fmla="*/ 1472373 w 2376264"/>
              <a:gd name="connsiteY3" fmla="*/ 1546389 h 1546411"/>
              <a:gd name="connsiteX4" fmla="*/ 1304593 w 2376264"/>
              <a:gd name="connsiteY4" fmla="*/ 1546389 h 1546411"/>
              <a:gd name="connsiteX5" fmla="*/ 0 w 2376264"/>
              <a:gd name="connsiteY5" fmla="*/ 1546411 h 1546411"/>
              <a:gd name="connsiteX6" fmla="*/ 16778 w 2376264"/>
              <a:gd name="connsiteY6" fmla="*/ 0 h 1546411"/>
              <a:gd name="connsiteX0" fmla="*/ 16778 w 2376264"/>
              <a:gd name="connsiteY0" fmla="*/ 0 h 1588356"/>
              <a:gd name="connsiteX1" fmla="*/ 2376264 w 2376264"/>
              <a:gd name="connsiteY1" fmla="*/ 436228 h 1588356"/>
              <a:gd name="connsiteX2" fmla="*/ 2376264 w 2376264"/>
              <a:gd name="connsiteY2" fmla="*/ 1588356 h 1588356"/>
              <a:gd name="connsiteX3" fmla="*/ 1472373 w 2376264"/>
              <a:gd name="connsiteY3" fmla="*/ 1588334 h 1588356"/>
              <a:gd name="connsiteX4" fmla="*/ 1304593 w 2376264"/>
              <a:gd name="connsiteY4" fmla="*/ 1588334 h 1588356"/>
              <a:gd name="connsiteX5" fmla="*/ 0 w 2376264"/>
              <a:gd name="connsiteY5" fmla="*/ 1588356 h 1588356"/>
              <a:gd name="connsiteX6" fmla="*/ 16778 w 2376264"/>
              <a:gd name="connsiteY6" fmla="*/ 0 h 1588356"/>
              <a:gd name="connsiteX0" fmla="*/ 0 w 2384653"/>
              <a:gd name="connsiteY0" fmla="*/ 0 h 1756136"/>
              <a:gd name="connsiteX1" fmla="*/ 2384653 w 2384653"/>
              <a:gd name="connsiteY1" fmla="*/ 604008 h 1756136"/>
              <a:gd name="connsiteX2" fmla="*/ 2384653 w 2384653"/>
              <a:gd name="connsiteY2" fmla="*/ 1756136 h 1756136"/>
              <a:gd name="connsiteX3" fmla="*/ 1480762 w 2384653"/>
              <a:gd name="connsiteY3" fmla="*/ 1756114 h 1756136"/>
              <a:gd name="connsiteX4" fmla="*/ 1312982 w 2384653"/>
              <a:gd name="connsiteY4" fmla="*/ 1756114 h 1756136"/>
              <a:gd name="connsiteX5" fmla="*/ 8389 w 2384653"/>
              <a:gd name="connsiteY5" fmla="*/ 1756136 h 1756136"/>
              <a:gd name="connsiteX6" fmla="*/ 0 w 2384653"/>
              <a:gd name="connsiteY6" fmla="*/ 0 h 1756136"/>
              <a:gd name="connsiteX0" fmla="*/ 808 w 2377072"/>
              <a:gd name="connsiteY0" fmla="*/ 0 h 1789691"/>
              <a:gd name="connsiteX1" fmla="*/ 2377072 w 2377072"/>
              <a:gd name="connsiteY1" fmla="*/ 637563 h 1789691"/>
              <a:gd name="connsiteX2" fmla="*/ 2377072 w 2377072"/>
              <a:gd name="connsiteY2" fmla="*/ 1789691 h 1789691"/>
              <a:gd name="connsiteX3" fmla="*/ 1473181 w 2377072"/>
              <a:gd name="connsiteY3" fmla="*/ 1789669 h 1789691"/>
              <a:gd name="connsiteX4" fmla="*/ 1305401 w 2377072"/>
              <a:gd name="connsiteY4" fmla="*/ 1789669 h 1789691"/>
              <a:gd name="connsiteX5" fmla="*/ 808 w 2377072"/>
              <a:gd name="connsiteY5" fmla="*/ 1789691 h 1789691"/>
              <a:gd name="connsiteX6" fmla="*/ 808 w 2377072"/>
              <a:gd name="connsiteY6" fmla="*/ 0 h 1789691"/>
              <a:gd name="connsiteX0" fmla="*/ 808 w 2377072"/>
              <a:gd name="connsiteY0" fmla="*/ 8389 h 1798080"/>
              <a:gd name="connsiteX1" fmla="*/ 1664007 w 2377072"/>
              <a:gd name="connsiteY1" fmla="*/ 0 h 1798080"/>
              <a:gd name="connsiteX2" fmla="*/ 2377072 w 2377072"/>
              <a:gd name="connsiteY2" fmla="*/ 1798080 h 1798080"/>
              <a:gd name="connsiteX3" fmla="*/ 1473181 w 2377072"/>
              <a:gd name="connsiteY3" fmla="*/ 1798058 h 1798080"/>
              <a:gd name="connsiteX4" fmla="*/ 1305401 w 2377072"/>
              <a:gd name="connsiteY4" fmla="*/ 1798058 h 1798080"/>
              <a:gd name="connsiteX5" fmla="*/ 808 w 2377072"/>
              <a:gd name="connsiteY5" fmla="*/ 1798080 h 1798080"/>
              <a:gd name="connsiteX6" fmla="*/ 808 w 2377072"/>
              <a:gd name="connsiteY6" fmla="*/ 8389 h 1798080"/>
              <a:gd name="connsiteX0" fmla="*/ 808 w 3182415"/>
              <a:gd name="connsiteY0" fmla="*/ 8389 h 1806469"/>
              <a:gd name="connsiteX1" fmla="*/ 1664007 w 3182415"/>
              <a:gd name="connsiteY1" fmla="*/ 0 h 1806469"/>
              <a:gd name="connsiteX2" fmla="*/ 3182415 w 3182415"/>
              <a:gd name="connsiteY2" fmla="*/ 1806469 h 1806469"/>
              <a:gd name="connsiteX3" fmla="*/ 1473181 w 3182415"/>
              <a:gd name="connsiteY3" fmla="*/ 1798058 h 1806469"/>
              <a:gd name="connsiteX4" fmla="*/ 1305401 w 3182415"/>
              <a:gd name="connsiteY4" fmla="*/ 1798058 h 1806469"/>
              <a:gd name="connsiteX5" fmla="*/ 808 w 3182415"/>
              <a:gd name="connsiteY5" fmla="*/ 1798080 h 1806469"/>
              <a:gd name="connsiteX6" fmla="*/ 808 w 3182415"/>
              <a:gd name="connsiteY6" fmla="*/ 8389 h 1806469"/>
              <a:gd name="connsiteX0" fmla="*/ 808 w 3182415"/>
              <a:gd name="connsiteY0" fmla="*/ 8389 h 1806469"/>
              <a:gd name="connsiteX1" fmla="*/ 1840175 w 3182415"/>
              <a:gd name="connsiteY1" fmla="*/ 0 h 1806469"/>
              <a:gd name="connsiteX2" fmla="*/ 3182415 w 3182415"/>
              <a:gd name="connsiteY2" fmla="*/ 1806469 h 1806469"/>
              <a:gd name="connsiteX3" fmla="*/ 1473181 w 3182415"/>
              <a:gd name="connsiteY3" fmla="*/ 1798058 h 1806469"/>
              <a:gd name="connsiteX4" fmla="*/ 1305401 w 3182415"/>
              <a:gd name="connsiteY4" fmla="*/ 1798058 h 1806469"/>
              <a:gd name="connsiteX5" fmla="*/ 808 w 3182415"/>
              <a:gd name="connsiteY5" fmla="*/ 1798080 h 1806469"/>
              <a:gd name="connsiteX6" fmla="*/ 808 w 3182415"/>
              <a:gd name="connsiteY6" fmla="*/ 8389 h 1806469"/>
              <a:gd name="connsiteX0" fmla="*/ 808 w 3182415"/>
              <a:gd name="connsiteY0" fmla="*/ 8389 h 1806469"/>
              <a:gd name="connsiteX1" fmla="*/ 1840175 w 3182415"/>
              <a:gd name="connsiteY1" fmla="*/ 0 h 1806469"/>
              <a:gd name="connsiteX2" fmla="*/ 3182415 w 3182415"/>
              <a:gd name="connsiteY2" fmla="*/ 1806469 h 1806469"/>
              <a:gd name="connsiteX3" fmla="*/ 1473181 w 3182415"/>
              <a:gd name="connsiteY3" fmla="*/ 1798058 h 1806469"/>
              <a:gd name="connsiteX4" fmla="*/ 1305401 w 3182415"/>
              <a:gd name="connsiteY4" fmla="*/ 1798058 h 1806469"/>
              <a:gd name="connsiteX5" fmla="*/ 1120843 w 3182415"/>
              <a:gd name="connsiteY5" fmla="*/ 1789671 h 1806469"/>
              <a:gd name="connsiteX6" fmla="*/ 808 w 3182415"/>
              <a:gd name="connsiteY6" fmla="*/ 1798080 h 1806469"/>
              <a:gd name="connsiteX7" fmla="*/ 808 w 3182415"/>
              <a:gd name="connsiteY7" fmla="*/ 8389 h 1806469"/>
              <a:gd name="connsiteX0" fmla="*/ 808 w 3182415"/>
              <a:gd name="connsiteY0" fmla="*/ 8389 h 1806469"/>
              <a:gd name="connsiteX1" fmla="*/ 1840175 w 3182415"/>
              <a:gd name="connsiteY1" fmla="*/ 0 h 1806469"/>
              <a:gd name="connsiteX2" fmla="*/ 3182415 w 3182415"/>
              <a:gd name="connsiteY2" fmla="*/ 1806469 h 1806469"/>
              <a:gd name="connsiteX3" fmla="*/ 1473181 w 3182415"/>
              <a:gd name="connsiteY3" fmla="*/ 1798058 h 1806469"/>
              <a:gd name="connsiteX4" fmla="*/ 1305401 w 3182415"/>
              <a:gd name="connsiteY4" fmla="*/ 1798058 h 1806469"/>
              <a:gd name="connsiteX5" fmla="*/ 1288623 w 3182415"/>
              <a:gd name="connsiteY5" fmla="*/ 1781282 h 1806469"/>
              <a:gd name="connsiteX6" fmla="*/ 1120843 w 3182415"/>
              <a:gd name="connsiteY6" fmla="*/ 1789671 h 1806469"/>
              <a:gd name="connsiteX7" fmla="*/ 808 w 3182415"/>
              <a:gd name="connsiteY7" fmla="*/ 1798080 h 1806469"/>
              <a:gd name="connsiteX8" fmla="*/ 808 w 3182415"/>
              <a:gd name="connsiteY8" fmla="*/ 8389 h 1806469"/>
              <a:gd name="connsiteX0" fmla="*/ 808 w 3182415"/>
              <a:gd name="connsiteY0" fmla="*/ 8389 h 1957450"/>
              <a:gd name="connsiteX1" fmla="*/ 1840175 w 3182415"/>
              <a:gd name="connsiteY1" fmla="*/ 0 h 1957450"/>
              <a:gd name="connsiteX2" fmla="*/ 3182415 w 3182415"/>
              <a:gd name="connsiteY2" fmla="*/ 1806469 h 1957450"/>
              <a:gd name="connsiteX3" fmla="*/ 1473181 w 3182415"/>
              <a:gd name="connsiteY3" fmla="*/ 1798058 h 1957450"/>
              <a:gd name="connsiteX4" fmla="*/ 1305401 w 3182415"/>
              <a:gd name="connsiteY4" fmla="*/ 1798058 h 1957450"/>
              <a:gd name="connsiteX5" fmla="*/ 1305401 w 3182415"/>
              <a:gd name="connsiteY5" fmla="*/ 1957450 h 1957450"/>
              <a:gd name="connsiteX6" fmla="*/ 1120843 w 3182415"/>
              <a:gd name="connsiteY6" fmla="*/ 1789671 h 1957450"/>
              <a:gd name="connsiteX7" fmla="*/ 808 w 3182415"/>
              <a:gd name="connsiteY7" fmla="*/ 1798080 h 1957450"/>
              <a:gd name="connsiteX8" fmla="*/ 808 w 3182415"/>
              <a:gd name="connsiteY8" fmla="*/ 8389 h 1957450"/>
              <a:gd name="connsiteX0" fmla="*/ 808 w 3182415"/>
              <a:gd name="connsiteY0" fmla="*/ 8389 h 1957450"/>
              <a:gd name="connsiteX1" fmla="*/ 1840175 w 3182415"/>
              <a:gd name="connsiteY1" fmla="*/ 0 h 1957450"/>
              <a:gd name="connsiteX2" fmla="*/ 3182415 w 3182415"/>
              <a:gd name="connsiteY2" fmla="*/ 1806469 h 1957450"/>
              <a:gd name="connsiteX3" fmla="*/ 1473181 w 3182415"/>
              <a:gd name="connsiteY3" fmla="*/ 1798058 h 1957450"/>
              <a:gd name="connsiteX4" fmla="*/ 1305401 w 3182415"/>
              <a:gd name="connsiteY4" fmla="*/ 1957450 h 1957450"/>
              <a:gd name="connsiteX5" fmla="*/ 1120843 w 3182415"/>
              <a:gd name="connsiteY5" fmla="*/ 1789671 h 1957450"/>
              <a:gd name="connsiteX6" fmla="*/ 808 w 3182415"/>
              <a:gd name="connsiteY6" fmla="*/ 1798080 h 1957450"/>
              <a:gd name="connsiteX7" fmla="*/ 808 w 3182415"/>
              <a:gd name="connsiteY7" fmla="*/ 8389 h 1957450"/>
              <a:gd name="connsiteX0" fmla="*/ 808 w 3241138"/>
              <a:gd name="connsiteY0" fmla="*/ 8389 h 1957450"/>
              <a:gd name="connsiteX1" fmla="*/ 1840175 w 3241138"/>
              <a:gd name="connsiteY1" fmla="*/ 0 h 1957450"/>
              <a:gd name="connsiteX2" fmla="*/ 3241138 w 3241138"/>
              <a:gd name="connsiteY2" fmla="*/ 1730968 h 1957450"/>
              <a:gd name="connsiteX3" fmla="*/ 1473181 w 3241138"/>
              <a:gd name="connsiteY3" fmla="*/ 1798058 h 1957450"/>
              <a:gd name="connsiteX4" fmla="*/ 1305401 w 3241138"/>
              <a:gd name="connsiteY4" fmla="*/ 1957450 h 1957450"/>
              <a:gd name="connsiteX5" fmla="*/ 1120843 w 3241138"/>
              <a:gd name="connsiteY5" fmla="*/ 1789671 h 1957450"/>
              <a:gd name="connsiteX6" fmla="*/ 808 w 3241138"/>
              <a:gd name="connsiteY6" fmla="*/ 1798080 h 1957450"/>
              <a:gd name="connsiteX7" fmla="*/ 808 w 3241138"/>
              <a:gd name="connsiteY7" fmla="*/ 8389 h 1957450"/>
              <a:gd name="connsiteX0" fmla="*/ 808 w 3249527"/>
              <a:gd name="connsiteY0" fmla="*/ 8389 h 1957450"/>
              <a:gd name="connsiteX1" fmla="*/ 1840175 w 3249527"/>
              <a:gd name="connsiteY1" fmla="*/ 0 h 1957450"/>
              <a:gd name="connsiteX2" fmla="*/ 3249527 w 3249527"/>
              <a:gd name="connsiteY2" fmla="*/ 1806469 h 1957450"/>
              <a:gd name="connsiteX3" fmla="*/ 1473181 w 3249527"/>
              <a:gd name="connsiteY3" fmla="*/ 1798058 h 1957450"/>
              <a:gd name="connsiteX4" fmla="*/ 1305401 w 3249527"/>
              <a:gd name="connsiteY4" fmla="*/ 1957450 h 1957450"/>
              <a:gd name="connsiteX5" fmla="*/ 1120843 w 3249527"/>
              <a:gd name="connsiteY5" fmla="*/ 1789671 h 1957450"/>
              <a:gd name="connsiteX6" fmla="*/ 808 w 3249527"/>
              <a:gd name="connsiteY6" fmla="*/ 1798080 h 1957450"/>
              <a:gd name="connsiteX7" fmla="*/ 808 w 3249527"/>
              <a:gd name="connsiteY7" fmla="*/ 8389 h 1957450"/>
              <a:gd name="connsiteX0" fmla="*/ 808 w 3283083"/>
              <a:gd name="connsiteY0" fmla="*/ 8389 h 1957450"/>
              <a:gd name="connsiteX1" fmla="*/ 1840175 w 3283083"/>
              <a:gd name="connsiteY1" fmla="*/ 0 h 1957450"/>
              <a:gd name="connsiteX2" fmla="*/ 3283083 w 3283083"/>
              <a:gd name="connsiteY2" fmla="*/ 1789691 h 1957450"/>
              <a:gd name="connsiteX3" fmla="*/ 1473181 w 3283083"/>
              <a:gd name="connsiteY3" fmla="*/ 1798058 h 1957450"/>
              <a:gd name="connsiteX4" fmla="*/ 1305401 w 3283083"/>
              <a:gd name="connsiteY4" fmla="*/ 1957450 h 1957450"/>
              <a:gd name="connsiteX5" fmla="*/ 1120843 w 3283083"/>
              <a:gd name="connsiteY5" fmla="*/ 1789671 h 1957450"/>
              <a:gd name="connsiteX6" fmla="*/ 808 w 3283083"/>
              <a:gd name="connsiteY6" fmla="*/ 1798080 h 1957450"/>
              <a:gd name="connsiteX7" fmla="*/ 808 w 3283083"/>
              <a:gd name="connsiteY7" fmla="*/ 8389 h 1957450"/>
              <a:gd name="connsiteX0" fmla="*/ 0 w 3290664"/>
              <a:gd name="connsiteY0" fmla="*/ 0 h 1991006"/>
              <a:gd name="connsiteX1" fmla="*/ 1847756 w 3290664"/>
              <a:gd name="connsiteY1" fmla="*/ 33556 h 1991006"/>
              <a:gd name="connsiteX2" fmla="*/ 3290664 w 3290664"/>
              <a:gd name="connsiteY2" fmla="*/ 1823247 h 1991006"/>
              <a:gd name="connsiteX3" fmla="*/ 1480762 w 3290664"/>
              <a:gd name="connsiteY3" fmla="*/ 1831614 h 1991006"/>
              <a:gd name="connsiteX4" fmla="*/ 1312982 w 3290664"/>
              <a:gd name="connsiteY4" fmla="*/ 1991006 h 1991006"/>
              <a:gd name="connsiteX5" fmla="*/ 1128424 w 3290664"/>
              <a:gd name="connsiteY5" fmla="*/ 1823227 h 1991006"/>
              <a:gd name="connsiteX6" fmla="*/ 8389 w 3290664"/>
              <a:gd name="connsiteY6" fmla="*/ 1831636 h 1991006"/>
              <a:gd name="connsiteX7" fmla="*/ 0 w 3290664"/>
              <a:gd name="connsiteY7" fmla="*/ 0 h 1991006"/>
              <a:gd name="connsiteX0" fmla="*/ 17021 w 3282518"/>
              <a:gd name="connsiteY0" fmla="*/ 92278 h 1957450"/>
              <a:gd name="connsiteX1" fmla="*/ 1839610 w 3282518"/>
              <a:gd name="connsiteY1" fmla="*/ 0 h 1957450"/>
              <a:gd name="connsiteX2" fmla="*/ 3282518 w 3282518"/>
              <a:gd name="connsiteY2" fmla="*/ 1789691 h 1957450"/>
              <a:gd name="connsiteX3" fmla="*/ 1472616 w 3282518"/>
              <a:gd name="connsiteY3" fmla="*/ 1798058 h 1957450"/>
              <a:gd name="connsiteX4" fmla="*/ 1304836 w 3282518"/>
              <a:gd name="connsiteY4" fmla="*/ 1957450 h 1957450"/>
              <a:gd name="connsiteX5" fmla="*/ 1120278 w 3282518"/>
              <a:gd name="connsiteY5" fmla="*/ 1789671 h 1957450"/>
              <a:gd name="connsiteX6" fmla="*/ 243 w 3282518"/>
              <a:gd name="connsiteY6" fmla="*/ 1798080 h 1957450"/>
              <a:gd name="connsiteX7" fmla="*/ 17021 w 3282518"/>
              <a:gd name="connsiteY7" fmla="*/ 92278 h 1957450"/>
              <a:gd name="connsiteX0" fmla="*/ 807 w 3283082"/>
              <a:gd name="connsiteY0" fmla="*/ 8388 h 1957450"/>
              <a:gd name="connsiteX1" fmla="*/ 1840174 w 3283082"/>
              <a:gd name="connsiteY1" fmla="*/ 0 h 1957450"/>
              <a:gd name="connsiteX2" fmla="*/ 3283082 w 3283082"/>
              <a:gd name="connsiteY2" fmla="*/ 1789691 h 1957450"/>
              <a:gd name="connsiteX3" fmla="*/ 1473180 w 3283082"/>
              <a:gd name="connsiteY3" fmla="*/ 1798058 h 1957450"/>
              <a:gd name="connsiteX4" fmla="*/ 1305400 w 3283082"/>
              <a:gd name="connsiteY4" fmla="*/ 1957450 h 1957450"/>
              <a:gd name="connsiteX5" fmla="*/ 1120842 w 3283082"/>
              <a:gd name="connsiteY5" fmla="*/ 1789671 h 1957450"/>
              <a:gd name="connsiteX6" fmla="*/ 807 w 3283082"/>
              <a:gd name="connsiteY6" fmla="*/ 1798080 h 1957450"/>
              <a:gd name="connsiteX7" fmla="*/ 807 w 3283082"/>
              <a:gd name="connsiteY7" fmla="*/ 8388 h 1957450"/>
              <a:gd name="connsiteX0" fmla="*/ 807 w 3283082"/>
              <a:gd name="connsiteY0" fmla="*/ 0 h 1949062"/>
              <a:gd name="connsiteX1" fmla="*/ 1865341 w 3283082"/>
              <a:gd name="connsiteY1" fmla="*/ 1 h 1949062"/>
              <a:gd name="connsiteX2" fmla="*/ 3283082 w 3283082"/>
              <a:gd name="connsiteY2" fmla="*/ 1781303 h 1949062"/>
              <a:gd name="connsiteX3" fmla="*/ 1473180 w 3283082"/>
              <a:gd name="connsiteY3" fmla="*/ 1789670 h 1949062"/>
              <a:gd name="connsiteX4" fmla="*/ 1305400 w 3283082"/>
              <a:gd name="connsiteY4" fmla="*/ 1949062 h 1949062"/>
              <a:gd name="connsiteX5" fmla="*/ 1120842 w 3283082"/>
              <a:gd name="connsiteY5" fmla="*/ 1781283 h 1949062"/>
              <a:gd name="connsiteX6" fmla="*/ 807 w 3283082"/>
              <a:gd name="connsiteY6" fmla="*/ 1789692 h 1949062"/>
              <a:gd name="connsiteX7" fmla="*/ 807 w 3283082"/>
              <a:gd name="connsiteY7" fmla="*/ 0 h 1949062"/>
              <a:gd name="connsiteX0" fmla="*/ 807 w 3283082"/>
              <a:gd name="connsiteY0" fmla="*/ 0 h 1923895"/>
              <a:gd name="connsiteX1" fmla="*/ 1865341 w 3283082"/>
              <a:gd name="connsiteY1" fmla="*/ 1 h 1923895"/>
              <a:gd name="connsiteX2" fmla="*/ 3283082 w 3283082"/>
              <a:gd name="connsiteY2" fmla="*/ 1781303 h 1923895"/>
              <a:gd name="connsiteX3" fmla="*/ 1473180 w 3283082"/>
              <a:gd name="connsiteY3" fmla="*/ 1789670 h 1923895"/>
              <a:gd name="connsiteX4" fmla="*/ 1288622 w 3283082"/>
              <a:gd name="connsiteY4" fmla="*/ 1923895 h 1923895"/>
              <a:gd name="connsiteX5" fmla="*/ 1120842 w 3283082"/>
              <a:gd name="connsiteY5" fmla="*/ 1781283 h 1923895"/>
              <a:gd name="connsiteX6" fmla="*/ 807 w 3283082"/>
              <a:gd name="connsiteY6" fmla="*/ 1789692 h 1923895"/>
              <a:gd name="connsiteX7" fmla="*/ 807 w 3283082"/>
              <a:gd name="connsiteY7" fmla="*/ 0 h 1923895"/>
              <a:gd name="connsiteX0" fmla="*/ 807 w 3283082"/>
              <a:gd name="connsiteY0" fmla="*/ 0 h 1806450"/>
              <a:gd name="connsiteX1" fmla="*/ 1865341 w 3283082"/>
              <a:gd name="connsiteY1" fmla="*/ 1 h 1806450"/>
              <a:gd name="connsiteX2" fmla="*/ 3283082 w 3283082"/>
              <a:gd name="connsiteY2" fmla="*/ 1781303 h 1806450"/>
              <a:gd name="connsiteX3" fmla="*/ 1473180 w 3283082"/>
              <a:gd name="connsiteY3" fmla="*/ 1789670 h 1806450"/>
              <a:gd name="connsiteX4" fmla="*/ 1280233 w 3283082"/>
              <a:gd name="connsiteY4" fmla="*/ 1806450 h 1806450"/>
              <a:gd name="connsiteX5" fmla="*/ 1120842 w 3283082"/>
              <a:gd name="connsiteY5" fmla="*/ 1781283 h 1806450"/>
              <a:gd name="connsiteX6" fmla="*/ 807 w 3283082"/>
              <a:gd name="connsiteY6" fmla="*/ 1789692 h 1806450"/>
              <a:gd name="connsiteX7" fmla="*/ 807 w 3283082"/>
              <a:gd name="connsiteY7" fmla="*/ 0 h 1806450"/>
              <a:gd name="connsiteX0" fmla="*/ 807 w 3283082"/>
              <a:gd name="connsiteY0" fmla="*/ 0 h 1949062"/>
              <a:gd name="connsiteX1" fmla="*/ 1865341 w 3283082"/>
              <a:gd name="connsiteY1" fmla="*/ 1 h 1949062"/>
              <a:gd name="connsiteX2" fmla="*/ 3283082 w 3283082"/>
              <a:gd name="connsiteY2" fmla="*/ 1781303 h 1949062"/>
              <a:gd name="connsiteX3" fmla="*/ 1473180 w 3283082"/>
              <a:gd name="connsiteY3" fmla="*/ 1789670 h 1949062"/>
              <a:gd name="connsiteX4" fmla="*/ 1288622 w 3283082"/>
              <a:gd name="connsiteY4" fmla="*/ 1949062 h 1949062"/>
              <a:gd name="connsiteX5" fmla="*/ 1120842 w 3283082"/>
              <a:gd name="connsiteY5" fmla="*/ 1781283 h 1949062"/>
              <a:gd name="connsiteX6" fmla="*/ 807 w 3283082"/>
              <a:gd name="connsiteY6" fmla="*/ 1789692 h 1949062"/>
              <a:gd name="connsiteX7" fmla="*/ 807 w 3283082"/>
              <a:gd name="connsiteY7" fmla="*/ 0 h 1949062"/>
              <a:gd name="connsiteX0" fmla="*/ 807 w 3283082"/>
              <a:gd name="connsiteY0" fmla="*/ 41943 h 1991005"/>
              <a:gd name="connsiteX1" fmla="*/ 1840174 w 3283082"/>
              <a:gd name="connsiteY1" fmla="*/ 0 h 1991005"/>
              <a:gd name="connsiteX2" fmla="*/ 3283082 w 3283082"/>
              <a:gd name="connsiteY2" fmla="*/ 1823246 h 1991005"/>
              <a:gd name="connsiteX3" fmla="*/ 1473180 w 3283082"/>
              <a:gd name="connsiteY3" fmla="*/ 1831613 h 1991005"/>
              <a:gd name="connsiteX4" fmla="*/ 1288622 w 3283082"/>
              <a:gd name="connsiteY4" fmla="*/ 1991005 h 1991005"/>
              <a:gd name="connsiteX5" fmla="*/ 1120842 w 3283082"/>
              <a:gd name="connsiteY5" fmla="*/ 1823226 h 1991005"/>
              <a:gd name="connsiteX6" fmla="*/ 807 w 3283082"/>
              <a:gd name="connsiteY6" fmla="*/ 1831635 h 1991005"/>
              <a:gd name="connsiteX7" fmla="*/ 807 w 3283082"/>
              <a:gd name="connsiteY7" fmla="*/ 41943 h 1991005"/>
              <a:gd name="connsiteX0" fmla="*/ 0 w 3324220"/>
              <a:gd name="connsiteY0" fmla="*/ 0 h 1991006"/>
              <a:gd name="connsiteX1" fmla="*/ 1881312 w 3324220"/>
              <a:gd name="connsiteY1" fmla="*/ 1 h 1991006"/>
              <a:gd name="connsiteX2" fmla="*/ 3324220 w 3324220"/>
              <a:gd name="connsiteY2" fmla="*/ 1823247 h 1991006"/>
              <a:gd name="connsiteX3" fmla="*/ 1514318 w 3324220"/>
              <a:gd name="connsiteY3" fmla="*/ 1831614 h 1991006"/>
              <a:gd name="connsiteX4" fmla="*/ 1329760 w 3324220"/>
              <a:gd name="connsiteY4" fmla="*/ 1991006 h 1991006"/>
              <a:gd name="connsiteX5" fmla="*/ 1161980 w 3324220"/>
              <a:gd name="connsiteY5" fmla="*/ 1823227 h 1991006"/>
              <a:gd name="connsiteX6" fmla="*/ 41945 w 3324220"/>
              <a:gd name="connsiteY6" fmla="*/ 1831636 h 1991006"/>
              <a:gd name="connsiteX7" fmla="*/ 0 w 3324220"/>
              <a:gd name="connsiteY7" fmla="*/ 0 h 1991006"/>
              <a:gd name="connsiteX0" fmla="*/ 0 w 3324220"/>
              <a:gd name="connsiteY0" fmla="*/ 0 h 2066507"/>
              <a:gd name="connsiteX1" fmla="*/ 1881312 w 3324220"/>
              <a:gd name="connsiteY1" fmla="*/ 1 h 2066507"/>
              <a:gd name="connsiteX2" fmla="*/ 3324220 w 3324220"/>
              <a:gd name="connsiteY2" fmla="*/ 1823247 h 2066507"/>
              <a:gd name="connsiteX3" fmla="*/ 1514318 w 3324220"/>
              <a:gd name="connsiteY3" fmla="*/ 1831614 h 2066507"/>
              <a:gd name="connsiteX4" fmla="*/ 1346538 w 3324220"/>
              <a:gd name="connsiteY4" fmla="*/ 2066507 h 2066507"/>
              <a:gd name="connsiteX5" fmla="*/ 1161980 w 3324220"/>
              <a:gd name="connsiteY5" fmla="*/ 1823227 h 2066507"/>
              <a:gd name="connsiteX6" fmla="*/ 41945 w 3324220"/>
              <a:gd name="connsiteY6" fmla="*/ 1831636 h 2066507"/>
              <a:gd name="connsiteX7" fmla="*/ 0 w 3324220"/>
              <a:gd name="connsiteY7" fmla="*/ 0 h 2066507"/>
              <a:gd name="connsiteX0" fmla="*/ 0 w 3324220"/>
              <a:gd name="connsiteY0" fmla="*/ 0 h 2066507"/>
              <a:gd name="connsiteX1" fmla="*/ 1881312 w 3324220"/>
              <a:gd name="connsiteY1" fmla="*/ 1 h 2066507"/>
              <a:gd name="connsiteX2" fmla="*/ 3324220 w 3324220"/>
              <a:gd name="connsiteY2" fmla="*/ 1823247 h 2066507"/>
              <a:gd name="connsiteX3" fmla="*/ 1514318 w 3324220"/>
              <a:gd name="connsiteY3" fmla="*/ 1831614 h 2066507"/>
              <a:gd name="connsiteX4" fmla="*/ 1346538 w 3324220"/>
              <a:gd name="connsiteY4" fmla="*/ 2066507 h 2066507"/>
              <a:gd name="connsiteX5" fmla="*/ 1161980 w 3324220"/>
              <a:gd name="connsiteY5" fmla="*/ 1856783 h 2066507"/>
              <a:gd name="connsiteX6" fmla="*/ 41945 w 3324220"/>
              <a:gd name="connsiteY6" fmla="*/ 1831636 h 2066507"/>
              <a:gd name="connsiteX7" fmla="*/ 0 w 3324220"/>
              <a:gd name="connsiteY7" fmla="*/ 0 h 2066507"/>
              <a:gd name="connsiteX0" fmla="*/ 0 w 3324220"/>
              <a:gd name="connsiteY0" fmla="*/ 0 h 2066507"/>
              <a:gd name="connsiteX1" fmla="*/ 1881312 w 3324220"/>
              <a:gd name="connsiteY1" fmla="*/ 1 h 2066507"/>
              <a:gd name="connsiteX2" fmla="*/ 3324220 w 3324220"/>
              <a:gd name="connsiteY2" fmla="*/ 1823247 h 2066507"/>
              <a:gd name="connsiteX3" fmla="*/ 1531096 w 3324220"/>
              <a:gd name="connsiteY3" fmla="*/ 1865170 h 2066507"/>
              <a:gd name="connsiteX4" fmla="*/ 1346538 w 3324220"/>
              <a:gd name="connsiteY4" fmla="*/ 2066507 h 2066507"/>
              <a:gd name="connsiteX5" fmla="*/ 1161980 w 3324220"/>
              <a:gd name="connsiteY5" fmla="*/ 1856783 h 2066507"/>
              <a:gd name="connsiteX6" fmla="*/ 41945 w 3324220"/>
              <a:gd name="connsiteY6" fmla="*/ 1831636 h 2066507"/>
              <a:gd name="connsiteX7" fmla="*/ 0 w 3324220"/>
              <a:gd name="connsiteY7" fmla="*/ 0 h 2066507"/>
              <a:gd name="connsiteX0" fmla="*/ 0 w 3324220"/>
              <a:gd name="connsiteY0" fmla="*/ 0 h 2066507"/>
              <a:gd name="connsiteX1" fmla="*/ 1881312 w 3324220"/>
              <a:gd name="connsiteY1" fmla="*/ 33557 h 2066507"/>
              <a:gd name="connsiteX2" fmla="*/ 3324220 w 3324220"/>
              <a:gd name="connsiteY2" fmla="*/ 1823247 h 2066507"/>
              <a:gd name="connsiteX3" fmla="*/ 1531096 w 3324220"/>
              <a:gd name="connsiteY3" fmla="*/ 1865170 h 2066507"/>
              <a:gd name="connsiteX4" fmla="*/ 1346538 w 3324220"/>
              <a:gd name="connsiteY4" fmla="*/ 2066507 h 2066507"/>
              <a:gd name="connsiteX5" fmla="*/ 1161980 w 3324220"/>
              <a:gd name="connsiteY5" fmla="*/ 1856783 h 2066507"/>
              <a:gd name="connsiteX6" fmla="*/ 41945 w 3324220"/>
              <a:gd name="connsiteY6" fmla="*/ 1831636 h 2066507"/>
              <a:gd name="connsiteX7" fmla="*/ 0 w 3324220"/>
              <a:gd name="connsiteY7" fmla="*/ 0 h 2066507"/>
              <a:gd name="connsiteX0" fmla="*/ 0 w 3290664"/>
              <a:gd name="connsiteY0" fmla="*/ 0 h 2032951"/>
              <a:gd name="connsiteX1" fmla="*/ 1847756 w 3290664"/>
              <a:gd name="connsiteY1" fmla="*/ 1 h 2032951"/>
              <a:gd name="connsiteX2" fmla="*/ 3290664 w 3290664"/>
              <a:gd name="connsiteY2" fmla="*/ 1789691 h 2032951"/>
              <a:gd name="connsiteX3" fmla="*/ 1497540 w 3290664"/>
              <a:gd name="connsiteY3" fmla="*/ 1831614 h 2032951"/>
              <a:gd name="connsiteX4" fmla="*/ 1312982 w 3290664"/>
              <a:gd name="connsiteY4" fmla="*/ 2032951 h 2032951"/>
              <a:gd name="connsiteX5" fmla="*/ 1128424 w 3290664"/>
              <a:gd name="connsiteY5" fmla="*/ 1823227 h 2032951"/>
              <a:gd name="connsiteX6" fmla="*/ 8389 w 3290664"/>
              <a:gd name="connsiteY6" fmla="*/ 1798080 h 2032951"/>
              <a:gd name="connsiteX7" fmla="*/ 0 w 3290664"/>
              <a:gd name="connsiteY7" fmla="*/ 0 h 2032951"/>
              <a:gd name="connsiteX0" fmla="*/ 808 w 3283083"/>
              <a:gd name="connsiteY0" fmla="*/ 0 h 2032951"/>
              <a:gd name="connsiteX1" fmla="*/ 1840175 w 3283083"/>
              <a:gd name="connsiteY1" fmla="*/ 1 h 2032951"/>
              <a:gd name="connsiteX2" fmla="*/ 3283083 w 3283083"/>
              <a:gd name="connsiteY2" fmla="*/ 1789691 h 2032951"/>
              <a:gd name="connsiteX3" fmla="*/ 1489959 w 3283083"/>
              <a:gd name="connsiteY3" fmla="*/ 1831614 h 2032951"/>
              <a:gd name="connsiteX4" fmla="*/ 1305401 w 3283083"/>
              <a:gd name="connsiteY4" fmla="*/ 2032951 h 2032951"/>
              <a:gd name="connsiteX5" fmla="*/ 1120843 w 3283083"/>
              <a:gd name="connsiteY5" fmla="*/ 1823227 h 2032951"/>
              <a:gd name="connsiteX6" fmla="*/ 808 w 3283083"/>
              <a:gd name="connsiteY6" fmla="*/ 1798080 h 2032951"/>
              <a:gd name="connsiteX7" fmla="*/ 808 w 3283083"/>
              <a:gd name="connsiteY7" fmla="*/ 0 h 2032951"/>
              <a:gd name="connsiteX0" fmla="*/ 808 w 3283083"/>
              <a:gd name="connsiteY0" fmla="*/ 0 h 2032951"/>
              <a:gd name="connsiteX1" fmla="*/ 1840175 w 3283083"/>
              <a:gd name="connsiteY1" fmla="*/ 1 h 2032951"/>
              <a:gd name="connsiteX2" fmla="*/ 3283083 w 3283083"/>
              <a:gd name="connsiteY2" fmla="*/ 1789691 h 2032951"/>
              <a:gd name="connsiteX3" fmla="*/ 1489959 w 3283083"/>
              <a:gd name="connsiteY3" fmla="*/ 1831614 h 2032951"/>
              <a:gd name="connsiteX4" fmla="*/ 1305401 w 3283083"/>
              <a:gd name="connsiteY4" fmla="*/ 2032951 h 2032951"/>
              <a:gd name="connsiteX5" fmla="*/ 1120843 w 3283083"/>
              <a:gd name="connsiteY5" fmla="*/ 1789671 h 2032951"/>
              <a:gd name="connsiteX6" fmla="*/ 808 w 3283083"/>
              <a:gd name="connsiteY6" fmla="*/ 1798080 h 2032951"/>
              <a:gd name="connsiteX7" fmla="*/ 808 w 3283083"/>
              <a:gd name="connsiteY7" fmla="*/ 0 h 2032951"/>
              <a:gd name="connsiteX0" fmla="*/ 808 w 3283083"/>
              <a:gd name="connsiteY0" fmla="*/ 0 h 2032951"/>
              <a:gd name="connsiteX1" fmla="*/ 1840175 w 3283083"/>
              <a:gd name="connsiteY1" fmla="*/ 1 h 2032951"/>
              <a:gd name="connsiteX2" fmla="*/ 3283083 w 3283083"/>
              <a:gd name="connsiteY2" fmla="*/ 1789691 h 2032951"/>
              <a:gd name="connsiteX3" fmla="*/ 1506737 w 3283083"/>
              <a:gd name="connsiteY3" fmla="*/ 1806447 h 2032951"/>
              <a:gd name="connsiteX4" fmla="*/ 1305401 w 3283083"/>
              <a:gd name="connsiteY4" fmla="*/ 2032951 h 2032951"/>
              <a:gd name="connsiteX5" fmla="*/ 1120843 w 3283083"/>
              <a:gd name="connsiteY5" fmla="*/ 1789671 h 2032951"/>
              <a:gd name="connsiteX6" fmla="*/ 808 w 3283083"/>
              <a:gd name="connsiteY6" fmla="*/ 1798080 h 2032951"/>
              <a:gd name="connsiteX7" fmla="*/ 808 w 3283083"/>
              <a:gd name="connsiteY7" fmla="*/ 0 h 2032951"/>
              <a:gd name="connsiteX0" fmla="*/ 808 w 3283083"/>
              <a:gd name="connsiteY0" fmla="*/ 0 h 2032951"/>
              <a:gd name="connsiteX1" fmla="*/ 1840175 w 3283083"/>
              <a:gd name="connsiteY1" fmla="*/ 1 h 2032951"/>
              <a:gd name="connsiteX2" fmla="*/ 3283083 w 3283083"/>
              <a:gd name="connsiteY2" fmla="*/ 1789691 h 2032951"/>
              <a:gd name="connsiteX3" fmla="*/ 1481570 w 3283083"/>
              <a:gd name="connsiteY3" fmla="*/ 1798058 h 2032951"/>
              <a:gd name="connsiteX4" fmla="*/ 1305401 w 3283083"/>
              <a:gd name="connsiteY4" fmla="*/ 2032951 h 2032951"/>
              <a:gd name="connsiteX5" fmla="*/ 1120843 w 3283083"/>
              <a:gd name="connsiteY5" fmla="*/ 1789671 h 2032951"/>
              <a:gd name="connsiteX6" fmla="*/ 808 w 3283083"/>
              <a:gd name="connsiteY6" fmla="*/ 1798080 h 2032951"/>
              <a:gd name="connsiteX7" fmla="*/ 808 w 3283083"/>
              <a:gd name="connsiteY7" fmla="*/ 0 h 2032951"/>
              <a:gd name="connsiteX0" fmla="*/ 808 w 3283083"/>
              <a:gd name="connsiteY0" fmla="*/ 0 h 2032951"/>
              <a:gd name="connsiteX1" fmla="*/ 1840175 w 3283083"/>
              <a:gd name="connsiteY1" fmla="*/ 1 h 2032951"/>
              <a:gd name="connsiteX2" fmla="*/ 3283083 w 3283083"/>
              <a:gd name="connsiteY2" fmla="*/ 1789691 h 2032951"/>
              <a:gd name="connsiteX3" fmla="*/ 1489959 w 3283083"/>
              <a:gd name="connsiteY3" fmla="*/ 1798058 h 2032951"/>
              <a:gd name="connsiteX4" fmla="*/ 1305401 w 3283083"/>
              <a:gd name="connsiteY4" fmla="*/ 2032951 h 2032951"/>
              <a:gd name="connsiteX5" fmla="*/ 1120843 w 3283083"/>
              <a:gd name="connsiteY5" fmla="*/ 1789671 h 2032951"/>
              <a:gd name="connsiteX6" fmla="*/ 808 w 3283083"/>
              <a:gd name="connsiteY6" fmla="*/ 1798080 h 2032951"/>
              <a:gd name="connsiteX7" fmla="*/ 808 w 3283083"/>
              <a:gd name="connsiteY7" fmla="*/ 0 h 2032951"/>
              <a:gd name="connsiteX0" fmla="*/ 808 w 3283083"/>
              <a:gd name="connsiteY0" fmla="*/ 0 h 1957450"/>
              <a:gd name="connsiteX1" fmla="*/ 1840175 w 3283083"/>
              <a:gd name="connsiteY1" fmla="*/ 1 h 1957450"/>
              <a:gd name="connsiteX2" fmla="*/ 3283083 w 3283083"/>
              <a:gd name="connsiteY2" fmla="*/ 1789691 h 1957450"/>
              <a:gd name="connsiteX3" fmla="*/ 1489959 w 3283083"/>
              <a:gd name="connsiteY3" fmla="*/ 1798058 h 1957450"/>
              <a:gd name="connsiteX4" fmla="*/ 1305401 w 3283083"/>
              <a:gd name="connsiteY4" fmla="*/ 1957450 h 1957450"/>
              <a:gd name="connsiteX5" fmla="*/ 1120843 w 3283083"/>
              <a:gd name="connsiteY5" fmla="*/ 1789671 h 1957450"/>
              <a:gd name="connsiteX6" fmla="*/ 808 w 3283083"/>
              <a:gd name="connsiteY6" fmla="*/ 1798080 h 1957450"/>
              <a:gd name="connsiteX7" fmla="*/ 808 w 3283083"/>
              <a:gd name="connsiteY7" fmla="*/ 0 h 1957450"/>
              <a:gd name="connsiteX0" fmla="*/ 808 w 3283083"/>
              <a:gd name="connsiteY0" fmla="*/ 0 h 2100063"/>
              <a:gd name="connsiteX1" fmla="*/ 1840175 w 3283083"/>
              <a:gd name="connsiteY1" fmla="*/ 1 h 2100063"/>
              <a:gd name="connsiteX2" fmla="*/ 3283083 w 3283083"/>
              <a:gd name="connsiteY2" fmla="*/ 1789691 h 2100063"/>
              <a:gd name="connsiteX3" fmla="*/ 1489959 w 3283083"/>
              <a:gd name="connsiteY3" fmla="*/ 1798058 h 2100063"/>
              <a:gd name="connsiteX4" fmla="*/ 1322179 w 3283083"/>
              <a:gd name="connsiteY4" fmla="*/ 2100063 h 2100063"/>
              <a:gd name="connsiteX5" fmla="*/ 1120843 w 3283083"/>
              <a:gd name="connsiteY5" fmla="*/ 1789671 h 2100063"/>
              <a:gd name="connsiteX6" fmla="*/ 808 w 3283083"/>
              <a:gd name="connsiteY6" fmla="*/ 1798080 h 2100063"/>
              <a:gd name="connsiteX7" fmla="*/ 808 w 3283083"/>
              <a:gd name="connsiteY7" fmla="*/ 0 h 2100063"/>
              <a:gd name="connsiteX0" fmla="*/ 808 w 3283083"/>
              <a:gd name="connsiteY0" fmla="*/ 0 h 1949061"/>
              <a:gd name="connsiteX1" fmla="*/ 1840175 w 3283083"/>
              <a:gd name="connsiteY1" fmla="*/ 1 h 1949061"/>
              <a:gd name="connsiteX2" fmla="*/ 3283083 w 3283083"/>
              <a:gd name="connsiteY2" fmla="*/ 1789691 h 1949061"/>
              <a:gd name="connsiteX3" fmla="*/ 1489959 w 3283083"/>
              <a:gd name="connsiteY3" fmla="*/ 1798058 h 1949061"/>
              <a:gd name="connsiteX4" fmla="*/ 1297012 w 3283083"/>
              <a:gd name="connsiteY4" fmla="*/ 1949061 h 1949061"/>
              <a:gd name="connsiteX5" fmla="*/ 1120843 w 3283083"/>
              <a:gd name="connsiteY5" fmla="*/ 1789671 h 1949061"/>
              <a:gd name="connsiteX6" fmla="*/ 808 w 3283083"/>
              <a:gd name="connsiteY6" fmla="*/ 1798080 h 1949061"/>
              <a:gd name="connsiteX7" fmla="*/ 808 w 3283083"/>
              <a:gd name="connsiteY7" fmla="*/ 0 h 1949061"/>
              <a:gd name="connsiteX0" fmla="*/ 808 w 3316639"/>
              <a:gd name="connsiteY0" fmla="*/ 0 h 1949061"/>
              <a:gd name="connsiteX1" fmla="*/ 1840175 w 3316639"/>
              <a:gd name="connsiteY1" fmla="*/ 1 h 1949061"/>
              <a:gd name="connsiteX2" fmla="*/ 3316639 w 3316639"/>
              <a:gd name="connsiteY2" fmla="*/ 1806469 h 1949061"/>
              <a:gd name="connsiteX3" fmla="*/ 1489959 w 3316639"/>
              <a:gd name="connsiteY3" fmla="*/ 1798058 h 1949061"/>
              <a:gd name="connsiteX4" fmla="*/ 1297012 w 3316639"/>
              <a:gd name="connsiteY4" fmla="*/ 1949061 h 1949061"/>
              <a:gd name="connsiteX5" fmla="*/ 1120843 w 3316639"/>
              <a:gd name="connsiteY5" fmla="*/ 1789671 h 1949061"/>
              <a:gd name="connsiteX6" fmla="*/ 808 w 3316639"/>
              <a:gd name="connsiteY6" fmla="*/ 1798080 h 1949061"/>
              <a:gd name="connsiteX7" fmla="*/ 808 w 3316639"/>
              <a:gd name="connsiteY7" fmla="*/ 0 h 1949061"/>
              <a:gd name="connsiteX0" fmla="*/ 808 w 3316639"/>
              <a:gd name="connsiteY0" fmla="*/ 0 h 1949061"/>
              <a:gd name="connsiteX1" fmla="*/ 1840175 w 3316639"/>
              <a:gd name="connsiteY1" fmla="*/ 1 h 1949061"/>
              <a:gd name="connsiteX2" fmla="*/ 3316639 w 3316639"/>
              <a:gd name="connsiteY2" fmla="*/ 1806469 h 1949061"/>
              <a:gd name="connsiteX3" fmla="*/ 1531904 w 3316639"/>
              <a:gd name="connsiteY3" fmla="*/ 1806447 h 1949061"/>
              <a:gd name="connsiteX4" fmla="*/ 1297012 w 3316639"/>
              <a:gd name="connsiteY4" fmla="*/ 1949061 h 1949061"/>
              <a:gd name="connsiteX5" fmla="*/ 1120843 w 3316639"/>
              <a:gd name="connsiteY5" fmla="*/ 1789671 h 1949061"/>
              <a:gd name="connsiteX6" fmla="*/ 808 w 3316639"/>
              <a:gd name="connsiteY6" fmla="*/ 1798080 h 1949061"/>
              <a:gd name="connsiteX7" fmla="*/ 808 w 3316639"/>
              <a:gd name="connsiteY7" fmla="*/ 0 h 1949061"/>
              <a:gd name="connsiteX0" fmla="*/ 808 w 3316639"/>
              <a:gd name="connsiteY0" fmla="*/ 0 h 1949061"/>
              <a:gd name="connsiteX1" fmla="*/ 1840175 w 3316639"/>
              <a:gd name="connsiteY1" fmla="*/ 1 h 1949061"/>
              <a:gd name="connsiteX2" fmla="*/ 3316639 w 3316639"/>
              <a:gd name="connsiteY2" fmla="*/ 1806469 h 1949061"/>
              <a:gd name="connsiteX3" fmla="*/ 1531904 w 3316639"/>
              <a:gd name="connsiteY3" fmla="*/ 1806447 h 1949061"/>
              <a:gd name="connsiteX4" fmla="*/ 1297012 w 3316639"/>
              <a:gd name="connsiteY4" fmla="*/ 1949061 h 1949061"/>
              <a:gd name="connsiteX5" fmla="*/ 1120843 w 3316639"/>
              <a:gd name="connsiteY5" fmla="*/ 1789671 h 1949061"/>
              <a:gd name="connsiteX6" fmla="*/ 808 w 3316639"/>
              <a:gd name="connsiteY6" fmla="*/ 1806469 h 1949061"/>
              <a:gd name="connsiteX7" fmla="*/ 808 w 3316639"/>
              <a:gd name="connsiteY7" fmla="*/ 0 h 1949061"/>
              <a:gd name="connsiteX0" fmla="*/ 808 w 3316639"/>
              <a:gd name="connsiteY0" fmla="*/ 0 h 1949061"/>
              <a:gd name="connsiteX1" fmla="*/ 1840175 w 3316639"/>
              <a:gd name="connsiteY1" fmla="*/ 1 h 1949061"/>
              <a:gd name="connsiteX2" fmla="*/ 3316639 w 3316639"/>
              <a:gd name="connsiteY2" fmla="*/ 1806469 h 1949061"/>
              <a:gd name="connsiteX3" fmla="*/ 1531904 w 3316639"/>
              <a:gd name="connsiteY3" fmla="*/ 1806447 h 1949061"/>
              <a:gd name="connsiteX4" fmla="*/ 1297012 w 3316639"/>
              <a:gd name="connsiteY4" fmla="*/ 1949061 h 1949061"/>
              <a:gd name="connsiteX5" fmla="*/ 1104065 w 3316639"/>
              <a:gd name="connsiteY5" fmla="*/ 1806449 h 1949061"/>
              <a:gd name="connsiteX6" fmla="*/ 808 w 3316639"/>
              <a:gd name="connsiteY6" fmla="*/ 1806469 h 1949061"/>
              <a:gd name="connsiteX7" fmla="*/ 808 w 3316639"/>
              <a:gd name="connsiteY7" fmla="*/ 0 h 1949061"/>
              <a:gd name="connsiteX0" fmla="*/ 808 w 3316639"/>
              <a:gd name="connsiteY0" fmla="*/ 0 h 1949061"/>
              <a:gd name="connsiteX1" fmla="*/ 1840175 w 3316639"/>
              <a:gd name="connsiteY1" fmla="*/ 1 h 1949061"/>
              <a:gd name="connsiteX2" fmla="*/ 3316639 w 3316639"/>
              <a:gd name="connsiteY2" fmla="*/ 1806469 h 1949061"/>
              <a:gd name="connsiteX3" fmla="*/ 1489959 w 3316639"/>
              <a:gd name="connsiteY3" fmla="*/ 1806447 h 1949061"/>
              <a:gd name="connsiteX4" fmla="*/ 1297012 w 3316639"/>
              <a:gd name="connsiteY4" fmla="*/ 1949061 h 1949061"/>
              <a:gd name="connsiteX5" fmla="*/ 1104065 w 3316639"/>
              <a:gd name="connsiteY5" fmla="*/ 1806449 h 1949061"/>
              <a:gd name="connsiteX6" fmla="*/ 808 w 3316639"/>
              <a:gd name="connsiteY6" fmla="*/ 1806469 h 1949061"/>
              <a:gd name="connsiteX7" fmla="*/ 808 w 3316639"/>
              <a:gd name="connsiteY7" fmla="*/ 0 h 1949061"/>
              <a:gd name="connsiteX0" fmla="*/ 808 w 3316639"/>
              <a:gd name="connsiteY0" fmla="*/ 0 h 2016173"/>
              <a:gd name="connsiteX1" fmla="*/ 1840175 w 3316639"/>
              <a:gd name="connsiteY1" fmla="*/ 1 h 2016173"/>
              <a:gd name="connsiteX2" fmla="*/ 3316639 w 3316639"/>
              <a:gd name="connsiteY2" fmla="*/ 1806469 h 2016173"/>
              <a:gd name="connsiteX3" fmla="*/ 1489959 w 3316639"/>
              <a:gd name="connsiteY3" fmla="*/ 1806447 h 2016173"/>
              <a:gd name="connsiteX4" fmla="*/ 1305401 w 3316639"/>
              <a:gd name="connsiteY4" fmla="*/ 2016173 h 2016173"/>
              <a:gd name="connsiteX5" fmla="*/ 1104065 w 3316639"/>
              <a:gd name="connsiteY5" fmla="*/ 1806449 h 2016173"/>
              <a:gd name="connsiteX6" fmla="*/ 808 w 3316639"/>
              <a:gd name="connsiteY6" fmla="*/ 1806469 h 2016173"/>
              <a:gd name="connsiteX7" fmla="*/ 808 w 3316639"/>
              <a:gd name="connsiteY7" fmla="*/ 0 h 2016173"/>
              <a:gd name="connsiteX0" fmla="*/ 808 w 3316639"/>
              <a:gd name="connsiteY0" fmla="*/ 0 h 1965839"/>
              <a:gd name="connsiteX1" fmla="*/ 1840175 w 3316639"/>
              <a:gd name="connsiteY1" fmla="*/ 1 h 1965839"/>
              <a:gd name="connsiteX2" fmla="*/ 3316639 w 3316639"/>
              <a:gd name="connsiteY2" fmla="*/ 1806469 h 1965839"/>
              <a:gd name="connsiteX3" fmla="*/ 1489959 w 3316639"/>
              <a:gd name="connsiteY3" fmla="*/ 1806447 h 1965839"/>
              <a:gd name="connsiteX4" fmla="*/ 1297012 w 3316639"/>
              <a:gd name="connsiteY4" fmla="*/ 1965839 h 1965839"/>
              <a:gd name="connsiteX5" fmla="*/ 1104065 w 3316639"/>
              <a:gd name="connsiteY5" fmla="*/ 1806449 h 1965839"/>
              <a:gd name="connsiteX6" fmla="*/ 808 w 3316639"/>
              <a:gd name="connsiteY6" fmla="*/ 1806469 h 1965839"/>
              <a:gd name="connsiteX7" fmla="*/ 808 w 3316639"/>
              <a:gd name="connsiteY7" fmla="*/ 0 h 196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16639" h="1965839">
                <a:moveTo>
                  <a:pt x="808" y="0"/>
                </a:moveTo>
                <a:lnTo>
                  <a:pt x="1840175" y="1"/>
                </a:lnTo>
                <a:lnTo>
                  <a:pt x="3316639" y="1806469"/>
                </a:lnTo>
                <a:lnTo>
                  <a:pt x="1489959" y="1806447"/>
                </a:lnTo>
                <a:lnTo>
                  <a:pt x="1297012" y="1965839"/>
                </a:lnTo>
                <a:lnTo>
                  <a:pt x="1104065" y="1806449"/>
                </a:lnTo>
                <a:lnTo>
                  <a:pt x="808" y="1806469"/>
                </a:lnTo>
                <a:cubicBezTo>
                  <a:pt x="-1988" y="1221090"/>
                  <a:pt x="3604" y="585379"/>
                  <a:pt x="808" y="0"/>
                </a:cubicBezTo>
                <a:close/>
              </a:path>
            </a:pathLst>
          </a:custGeom>
          <a:solidFill>
            <a:srgbClr val="AFD740">
              <a:alpha val="71000"/>
            </a:srgbClr>
          </a:solidFill>
        </p:spPr>
        <p:txBody>
          <a:bodyPr lIns="108000" tIns="36000" bIns="180000" anchor="b"/>
          <a:lstStyle>
            <a:lvl1pPr marL="0" indent="0" algn="l">
              <a:spcBef>
                <a:spcPts val="0"/>
              </a:spcBef>
              <a:buFontTx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</a:t>
            </a:r>
          </a:p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557468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080218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 userDrawn="1"/>
        </p:nvGrpSpPr>
        <p:grpSpPr>
          <a:xfrm>
            <a:off x="611560" y="2526659"/>
            <a:ext cx="2963730" cy="2986091"/>
            <a:chOff x="1752286" y="2338236"/>
            <a:chExt cx="1945257" cy="1959934"/>
          </a:xfrm>
        </p:grpSpPr>
        <p:sp>
          <p:nvSpPr>
            <p:cNvPr id="3" name="Freeform 2"/>
            <p:cNvSpPr/>
            <p:nvPr userDrawn="1"/>
          </p:nvSpPr>
          <p:spPr>
            <a:xfrm>
              <a:off x="1948902" y="2338236"/>
              <a:ext cx="1748641" cy="1916617"/>
            </a:xfrm>
            <a:custGeom>
              <a:avLst/>
              <a:gdLst>
                <a:gd name="connsiteX0" fmla="*/ 255022 w 1226229"/>
                <a:gd name="connsiteY0" fmla="*/ 3188 h 1344022"/>
                <a:gd name="connsiteX1" fmla="*/ 36909 w 1226229"/>
                <a:gd name="connsiteY1" fmla="*/ 959533 h 1344022"/>
                <a:gd name="connsiteX2" fmla="*/ 875808 w 1226229"/>
                <a:gd name="connsiteY2" fmla="*/ 1337038 h 1344022"/>
                <a:gd name="connsiteX3" fmla="*/ 1202978 w 1226229"/>
                <a:gd name="connsiteY3" fmla="*/ 674307 h 1344022"/>
                <a:gd name="connsiteX4" fmla="*/ 255022 w 1226229"/>
                <a:gd name="connsiteY4" fmla="*/ 3188 h 1344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229" h="1344022">
                  <a:moveTo>
                    <a:pt x="255022" y="3188"/>
                  </a:moveTo>
                  <a:cubicBezTo>
                    <a:pt x="60677" y="50726"/>
                    <a:pt x="-66555" y="737225"/>
                    <a:pt x="36909" y="959533"/>
                  </a:cubicBezTo>
                  <a:cubicBezTo>
                    <a:pt x="140373" y="1181841"/>
                    <a:pt x="681463" y="1384576"/>
                    <a:pt x="875808" y="1337038"/>
                  </a:cubicBezTo>
                  <a:cubicBezTo>
                    <a:pt x="1070153" y="1289500"/>
                    <a:pt x="1300850" y="896615"/>
                    <a:pt x="1202978" y="674307"/>
                  </a:cubicBezTo>
                  <a:cubicBezTo>
                    <a:pt x="1105106" y="451999"/>
                    <a:pt x="449367" y="-44350"/>
                    <a:pt x="255022" y="3188"/>
                  </a:cubicBezTo>
                  <a:close/>
                </a:path>
              </a:pathLst>
            </a:custGeom>
            <a:solidFill>
              <a:srgbClr val="AFD740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5" name="Freeform 4"/>
            <p:cNvSpPr/>
            <p:nvPr userDrawn="1"/>
          </p:nvSpPr>
          <p:spPr>
            <a:xfrm>
              <a:off x="1752286" y="2603699"/>
              <a:ext cx="1697323" cy="1639454"/>
            </a:xfrm>
            <a:custGeom>
              <a:avLst/>
              <a:gdLst>
                <a:gd name="connsiteX0" fmla="*/ 51347 w 1697323"/>
                <a:gd name="connsiteY0" fmla="*/ 164668 h 1639454"/>
                <a:gd name="connsiteX1" fmla="*/ 613409 w 1697323"/>
                <a:gd name="connsiteY1" fmla="*/ 5277 h 1639454"/>
                <a:gd name="connsiteX2" fmla="*/ 1410364 w 1697323"/>
                <a:gd name="connsiteY2" fmla="*/ 324059 h 1639454"/>
                <a:gd name="connsiteX3" fmla="*/ 1628477 w 1697323"/>
                <a:gd name="connsiteY3" fmla="*/ 1313960 h 1639454"/>
                <a:gd name="connsiteX4" fmla="*/ 286239 w 1697323"/>
                <a:gd name="connsiteY4" fmla="*/ 1607574 h 1639454"/>
                <a:gd name="connsiteX5" fmla="*/ 51347 w 1697323"/>
                <a:gd name="connsiteY5" fmla="*/ 659618 h 1639454"/>
                <a:gd name="connsiteX6" fmla="*/ 51347 w 1697323"/>
                <a:gd name="connsiteY6" fmla="*/ 164668 h 163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7323" h="1639454">
                  <a:moveTo>
                    <a:pt x="51347" y="164668"/>
                  </a:moveTo>
                  <a:cubicBezTo>
                    <a:pt x="145024" y="55611"/>
                    <a:pt x="386906" y="-21288"/>
                    <a:pt x="613409" y="5277"/>
                  </a:cubicBezTo>
                  <a:cubicBezTo>
                    <a:pt x="839912" y="31842"/>
                    <a:pt x="1241186" y="105945"/>
                    <a:pt x="1410364" y="324059"/>
                  </a:cubicBezTo>
                  <a:cubicBezTo>
                    <a:pt x="1579542" y="542173"/>
                    <a:pt x="1815831" y="1100041"/>
                    <a:pt x="1628477" y="1313960"/>
                  </a:cubicBezTo>
                  <a:cubicBezTo>
                    <a:pt x="1441123" y="1527879"/>
                    <a:pt x="549094" y="1716631"/>
                    <a:pt x="286239" y="1607574"/>
                  </a:cubicBezTo>
                  <a:cubicBezTo>
                    <a:pt x="23384" y="1498517"/>
                    <a:pt x="89098" y="898704"/>
                    <a:pt x="51347" y="659618"/>
                  </a:cubicBezTo>
                  <a:cubicBezTo>
                    <a:pt x="13596" y="420532"/>
                    <a:pt x="-42330" y="273725"/>
                    <a:pt x="51347" y="164668"/>
                  </a:cubicBezTo>
                  <a:close/>
                </a:path>
              </a:pathLst>
            </a:custGeom>
            <a:solidFill>
              <a:srgbClr val="AFD740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2" name="Freeform 11"/>
            <p:cNvSpPr/>
            <p:nvPr userDrawn="1"/>
          </p:nvSpPr>
          <p:spPr>
            <a:xfrm rot="11844868">
              <a:off x="1974560" y="2658716"/>
              <a:ext cx="1697323" cy="1639454"/>
            </a:xfrm>
            <a:custGeom>
              <a:avLst/>
              <a:gdLst>
                <a:gd name="connsiteX0" fmla="*/ 51347 w 1697323"/>
                <a:gd name="connsiteY0" fmla="*/ 164668 h 1639454"/>
                <a:gd name="connsiteX1" fmla="*/ 613409 w 1697323"/>
                <a:gd name="connsiteY1" fmla="*/ 5277 h 1639454"/>
                <a:gd name="connsiteX2" fmla="*/ 1410364 w 1697323"/>
                <a:gd name="connsiteY2" fmla="*/ 324059 h 1639454"/>
                <a:gd name="connsiteX3" fmla="*/ 1628477 w 1697323"/>
                <a:gd name="connsiteY3" fmla="*/ 1313960 h 1639454"/>
                <a:gd name="connsiteX4" fmla="*/ 286239 w 1697323"/>
                <a:gd name="connsiteY4" fmla="*/ 1607574 h 1639454"/>
                <a:gd name="connsiteX5" fmla="*/ 51347 w 1697323"/>
                <a:gd name="connsiteY5" fmla="*/ 659618 h 1639454"/>
                <a:gd name="connsiteX6" fmla="*/ 51347 w 1697323"/>
                <a:gd name="connsiteY6" fmla="*/ 164668 h 163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7323" h="1639454">
                  <a:moveTo>
                    <a:pt x="51347" y="164668"/>
                  </a:moveTo>
                  <a:cubicBezTo>
                    <a:pt x="145024" y="55611"/>
                    <a:pt x="386906" y="-21288"/>
                    <a:pt x="613409" y="5277"/>
                  </a:cubicBezTo>
                  <a:cubicBezTo>
                    <a:pt x="839912" y="31842"/>
                    <a:pt x="1241186" y="105945"/>
                    <a:pt x="1410364" y="324059"/>
                  </a:cubicBezTo>
                  <a:cubicBezTo>
                    <a:pt x="1579542" y="542173"/>
                    <a:pt x="1815831" y="1100041"/>
                    <a:pt x="1628477" y="1313960"/>
                  </a:cubicBezTo>
                  <a:cubicBezTo>
                    <a:pt x="1441123" y="1527879"/>
                    <a:pt x="549094" y="1716631"/>
                    <a:pt x="286239" y="1607574"/>
                  </a:cubicBezTo>
                  <a:cubicBezTo>
                    <a:pt x="23384" y="1498517"/>
                    <a:pt x="89098" y="898704"/>
                    <a:pt x="51347" y="659618"/>
                  </a:cubicBezTo>
                  <a:cubicBezTo>
                    <a:pt x="13596" y="420532"/>
                    <a:pt x="-42330" y="273725"/>
                    <a:pt x="51347" y="164668"/>
                  </a:cubicBezTo>
                  <a:close/>
                </a:path>
              </a:pathLst>
            </a:custGeom>
            <a:solidFill>
              <a:srgbClr val="AFD740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580112" y="1916832"/>
            <a:ext cx="2963730" cy="2986091"/>
            <a:chOff x="1752286" y="2338236"/>
            <a:chExt cx="1945257" cy="1959934"/>
          </a:xfrm>
        </p:grpSpPr>
        <p:sp>
          <p:nvSpPr>
            <p:cNvPr id="17" name="Freeform 16"/>
            <p:cNvSpPr/>
            <p:nvPr userDrawn="1"/>
          </p:nvSpPr>
          <p:spPr>
            <a:xfrm>
              <a:off x="1948902" y="2338236"/>
              <a:ext cx="1748641" cy="1916617"/>
            </a:xfrm>
            <a:custGeom>
              <a:avLst/>
              <a:gdLst>
                <a:gd name="connsiteX0" fmla="*/ 255022 w 1226229"/>
                <a:gd name="connsiteY0" fmla="*/ 3188 h 1344022"/>
                <a:gd name="connsiteX1" fmla="*/ 36909 w 1226229"/>
                <a:gd name="connsiteY1" fmla="*/ 959533 h 1344022"/>
                <a:gd name="connsiteX2" fmla="*/ 875808 w 1226229"/>
                <a:gd name="connsiteY2" fmla="*/ 1337038 h 1344022"/>
                <a:gd name="connsiteX3" fmla="*/ 1202978 w 1226229"/>
                <a:gd name="connsiteY3" fmla="*/ 674307 h 1344022"/>
                <a:gd name="connsiteX4" fmla="*/ 255022 w 1226229"/>
                <a:gd name="connsiteY4" fmla="*/ 3188 h 1344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229" h="1344022">
                  <a:moveTo>
                    <a:pt x="255022" y="3188"/>
                  </a:moveTo>
                  <a:cubicBezTo>
                    <a:pt x="60677" y="50726"/>
                    <a:pt x="-66555" y="737225"/>
                    <a:pt x="36909" y="959533"/>
                  </a:cubicBezTo>
                  <a:cubicBezTo>
                    <a:pt x="140373" y="1181841"/>
                    <a:pt x="681463" y="1384576"/>
                    <a:pt x="875808" y="1337038"/>
                  </a:cubicBezTo>
                  <a:cubicBezTo>
                    <a:pt x="1070153" y="1289500"/>
                    <a:pt x="1300850" y="896615"/>
                    <a:pt x="1202978" y="674307"/>
                  </a:cubicBezTo>
                  <a:cubicBezTo>
                    <a:pt x="1105106" y="451999"/>
                    <a:pt x="449367" y="-44350"/>
                    <a:pt x="255022" y="3188"/>
                  </a:cubicBezTo>
                  <a:close/>
                </a:path>
              </a:pathLst>
            </a:custGeom>
            <a:solidFill>
              <a:srgbClr val="AFD740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8" name="Freeform 17"/>
            <p:cNvSpPr/>
            <p:nvPr userDrawn="1"/>
          </p:nvSpPr>
          <p:spPr>
            <a:xfrm>
              <a:off x="1752286" y="2603699"/>
              <a:ext cx="1697323" cy="1639454"/>
            </a:xfrm>
            <a:custGeom>
              <a:avLst/>
              <a:gdLst>
                <a:gd name="connsiteX0" fmla="*/ 51347 w 1697323"/>
                <a:gd name="connsiteY0" fmla="*/ 164668 h 1639454"/>
                <a:gd name="connsiteX1" fmla="*/ 613409 w 1697323"/>
                <a:gd name="connsiteY1" fmla="*/ 5277 h 1639454"/>
                <a:gd name="connsiteX2" fmla="*/ 1410364 w 1697323"/>
                <a:gd name="connsiteY2" fmla="*/ 324059 h 1639454"/>
                <a:gd name="connsiteX3" fmla="*/ 1628477 w 1697323"/>
                <a:gd name="connsiteY3" fmla="*/ 1313960 h 1639454"/>
                <a:gd name="connsiteX4" fmla="*/ 286239 w 1697323"/>
                <a:gd name="connsiteY4" fmla="*/ 1607574 h 1639454"/>
                <a:gd name="connsiteX5" fmla="*/ 51347 w 1697323"/>
                <a:gd name="connsiteY5" fmla="*/ 659618 h 1639454"/>
                <a:gd name="connsiteX6" fmla="*/ 51347 w 1697323"/>
                <a:gd name="connsiteY6" fmla="*/ 164668 h 163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7323" h="1639454">
                  <a:moveTo>
                    <a:pt x="51347" y="164668"/>
                  </a:moveTo>
                  <a:cubicBezTo>
                    <a:pt x="145024" y="55611"/>
                    <a:pt x="386906" y="-21288"/>
                    <a:pt x="613409" y="5277"/>
                  </a:cubicBezTo>
                  <a:cubicBezTo>
                    <a:pt x="839912" y="31842"/>
                    <a:pt x="1241186" y="105945"/>
                    <a:pt x="1410364" y="324059"/>
                  </a:cubicBezTo>
                  <a:cubicBezTo>
                    <a:pt x="1579542" y="542173"/>
                    <a:pt x="1815831" y="1100041"/>
                    <a:pt x="1628477" y="1313960"/>
                  </a:cubicBezTo>
                  <a:cubicBezTo>
                    <a:pt x="1441123" y="1527879"/>
                    <a:pt x="549094" y="1716631"/>
                    <a:pt x="286239" y="1607574"/>
                  </a:cubicBezTo>
                  <a:cubicBezTo>
                    <a:pt x="23384" y="1498517"/>
                    <a:pt x="89098" y="898704"/>
                    <a:pt x="51347" y="659618"/>
                  </a:cubicBezTo>
                  <a:cubicBezTo>
                    <a:pt x="13596" y="420532"/>
                    <a:pt x="-42330" y="273725"/>
                    <a:pt x="51347" y="164668"/>
                  </a:cubicBezTo>
                  <a:close/>
                </a:path>
              </a:pathLst>
            </a:custGeom>
            <a:solidFill>
              <a:srgbClr val="AFD740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9" name="Freeform 18"/>
            <p:cNvSpPr/>
            <p:nvPr userDrawn="1"/>
          </p:nvSpPr>
          <p:spPr>
            <a:xfrm rot="11844868">
              <a:off x="1974560" y="2658716"/>
              <a:ext cx="1697323" cy="1639454"/>
            </a:xfrm>
            <a:custGeom>
              <a:avLst/>
              <a:gdLst>
                <a:gd name="connsiteX0" fmla="*/ 51347 w 1697323"/>
                <a:gd name="connsiteY0" fmla="*/ 164668 h 1639454"/>
                <a:gd name="connsiteX1" fmla="*/ 613409 w 1697323"/>
                <a:gd name="connsiteY1" fmla="*/ 5277 h 1639454"/>
                <a:gd name="connsiteX2" fmla="*/ 1410364 w 1697323"/>
                <a:gd name="connsiteY2" fmla="*/ 324059 h 1639454"/>
                <a:gd name="connsiteX3" fmla="*/ 1628477 w 1697323"/>
                <a:gd name="connsiteY3" fmla="*/ 1313960 h 1639454"/>
                <a:gd name="connsiteX4" fmla="*/ 286239 w 1697323"/>
                <a:gd name="connsiteY4" fmla="*/ 1607574 h 1639454"/>
                <a:gd name="connsiteX5" fmla="*/ 51347 w 1697323"/>
                <a:gd name="connsiteY5" fmla="*/ 659618 h 1639454"/>
                <a:gd name="connsiteX6" fmla="*/ 51347 w 1697323"/>
                <a:gd name="connsiteY6" fmla="*/ 164668 h 163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7323" h="1639454">
                  <a:moveTo>
                    <a:pt x="51347" y="164668"/>
                  </a:moveTo>
                  <a:cubicBezTo>
                    <a:pt x="145024" y="55611"/>
                    <a:pt x="386906" y="-21288"/>
                    <a:pt x="613409" y="5277"/>
                  </a:cubicBezTo>
                  <a:cubicBezTo>
                    <a:pt x="839912" y="31842"/>
                    <a:pt x="1241186" y="105945"/>
                    <a:pt x="1410364" y="324059"/>
                  </a:cubicBezTo>
                  <a:cubicBezTo>
                    <a:pt x="1579542" y="542173"/>
                    <a:pt x="1815831" y="1100041"/>
                    <a:pt x="1628477" y="1313960"/>
                  </a:cubicBezTo>
                  <a:cubicBezTo>
                    <a:pt x="1441123" y="1527879"/>
                    <a:pt x="549094" y="1716631"/>
                    <a:pt x="286239" y="1607574"/>
                  </a:cubicBezTo>
                  <a:cubicBezTo>
                    <a:pt x="23384" y="1498517"/>
                    <a:pt x="89098" y="898704"/>
                    <a:pt x="51347" y="659618"/>
                  </a:cubicBezTo>
                  <a:cubicBezTo>
                    <a:pt x="13596" y="420532"/>
                    <a:pt x="-42330" y="273725"/>
                    <a:pt x="51347" y="164668"/>
                  </a:cubicBezTo>
                  <a:close/>
                </a:path>
              </a:pathLst>
            </a:custGeom>
            <a:solidFill>
              <a:srgbClr val="AFD740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20" name="그림 개체 틀 2"/>
          <p:cNvSpPr>
            <a:spLocks noGrp="1"/>
          </p:cNvSpPr>
          <p:nvPr>
            <p:ph type="pic" sz="quarter" idx="48" hasCustomPrompt="1"/>
          </p:nvPr>
        </p:nvSpPr>
        <p:spPr>
          <a:xfrm rot="694714">
            <a:off x="576739" y="2478810"/>
            <a:ext cx="2009333" cy="20093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1" name="그림 개체 틀 2"/>
          <p:cNvSpPr>
            <a:spLocks noGrp="1"/>
          </p:cNvSpPr>
          <p:nvPr>
            <p:ph type="pic" sz="quarter" idx="49" hasCustomPrompt="1"/>
          </p:nvPr>
        </p:nvSpPr>
        <p:spPr>
          <a:xfrm rot="20753105">
            <a:off x="6279176" y="3389026"/>
            <a:ext cx="2009333" cy="20093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2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3009317" y="2136647"/>
            <a:ext cx="2376264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3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3009316" y="2399512"/>
            <a:ext cx="2376265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rgbClr val="AFD740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3009316" y="2662377"/>
            <a:ext cx="2379939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3009317" y="3022417"/>
            <a:ext cx="2376264" cy="720080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3635897" y="4080863"/>
            <a:ext cx="2376264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r">
              <a:buFontTx/>
              <a:buNone/>
              <a:defRPr sz="2800" b="1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3635896" y="4343728"/>
            <a:ext cx="2376265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r">
              <a:buFontTx/>
              <a:buNone/>
              <a:defRPr sz="2800" b="1" baseline="0">
                <a:solidFill>
                  <a:srgbClr val="AFD740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3635896" y="4606593"/>
            <a:ext cx="2379939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r">
              <a:buFontTx/>
              <a:buNone/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61"/>
          </p:nvPr>
        </p:nvSpPr>
        <p:spPr>
          <a:xfrm>
            <a:off x="3635897" y="4966633"/>
            <a:ext cx="2376264" cy="720080"/>
          </a:xfrm>
          <a:prstGeom prst="rect">
            <a:avLst/>
          </a:prstGeom>
        </p:spPr>
        <p:txBody>
          <a:bodyPr lIns="0" tIns="0" bIns="0" anchor="t"/>
          <a:lstStyle>
            <a:lvl1pPr marL="0" indent="0" algn="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7979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-1"/>
            <a:ext cx="9144001" cy="6118463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그림 개체 틀 2"/>
          <p:cNvSpPr>
            <a:spLocks noGrp="1"/>
          </p:cNvSpPr>
          <p:nvPr>
            <p:ph type="pic" sz="quarter" idx="48" hasCustomPrompt="1"/>
          </p:nvPr>
        </p:nvSpPr>
        <p:spPr>
          <a:xfrm rot="694714">
            <a:off x="2792605" y="2009645"/>
            <a:ext cx="1827661" cy="18276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49" hasCustomPrompt="1"/>
          </p:nvPr>
        </p:nvSpPr>
        <p:spPr>
          <a:xfrm rot="21398040">
            <a:off x="4708484" y="2911462"/>
            <a:ext cx="1827661" cy="18276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50" hasCustomPrompt="1"/>
          </p:nvPr>
        </p:nvSpPr>
        <p:spPr>
          <a:xfrm rot="20741363">
            <a:off x="3122879" y="3780079"/>
            <a:ext cx="1827661" cy="18276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5364088" y="1883276"/>
            <a:ext cx="2771531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5364089" y="2197916"/>
            <a:ext cx="2771530" cy="411815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5940152" y="4941168"/>
            <a:ext cx="2771531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59"/>
          </p:nvPr>
        </p:nvSpPr>
        <p:spPr>
          <a:xfrm>
            <a:off x="5940153" y="5255808"/>
            <a:ext cx="2771530" cy="411815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179512" y="4581128"/>
            <a:ext cx="2662779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r">
              <a:buFontTx/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9" name="Text Placeholder 27"/>
          <p:cNvSpPr>
            <a:spLocks noGrp="1"/>
          </p:cNvSpPr>
          <p:nvPr>
            <p:ph type="body" sz="quarter" idx="61"/>
          </p:nvPr>
        </p:nvSpPr>
        <p:spPr>
          <a:xfrm>
            <a:off x="179513" y="4895768"/>
            <a:ext cx="2662778" cy="411815"/>
          </a:xfrm>
          <a:prstGeom prst="rect">
            <a:avLst/>
          </a:prstGeom>
        </p:spPr>
        <p:txBody>
          <a:bodyPr lIns="0" tIns="0" bIns="0" anchor="t"/>
          <a:lstStyle>
            <a:lvl1pPr marL="0" indent="0" algn="r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121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848100" y="1919114"/>
            <a:ext cx="5295900" cy="3014811"/>
          </a:xfrm>
          <a:custGeom>
            <a:avLst/>
            <a:gdLst/>
            <a:ahLst/>
            <a:cxnLst/>
            <a:rect l="l" t="t" r="r" b="b"/>
            <a:pathLst>
              <a:path w="5295900" h="3014811">
                <a:moveTo>
                  <a:pt x="4628717" y="173732"/>
                </a:moveTo>
                <a:lnTo>
                  <a:pt x="4468316" y="509327"/>
                </a:lnTo>
                <a:lnTo>
                  <a:pt x="5023696" y="509327"/>
                </a:lnTo>
                <a:lnTo>
                  <a:pt x="5184097" y="173732"/>
                </a:lnTo>
                <a:close/>
                <a:moveTo>
                  <a:pt x="1437816" y="0"/>
                </a:moveTo>
                <a:lnTo>
                  <a:pt x="5295900" y="0"/>
                </a:lnTo>
                <a:lnTo>
                  <a:pt x="5295900" y="3014811"/>
                </a:lnTo>
                <a:lnTo>
                  <a:pt x="0" y="3014811"/>
                </a:lnTo>
                <a:close/>
              </a:path>
            </a:pathLst>
          </a:cu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911499"/>
            <a:ext cx="5292080" cy="3014811"/>
          </a:xfrm>
          <a:custGeom>
            <a:avLst/>
            <a:gdLst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5580112 w 5580112"/>
              <a:gd name="connsiteY2" fmla="*/ 2448272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4646662 w 5580112"/>
              <a:gd name="connsiteY2" fmla="*/ 2448272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  <a:gd name="connsiteX0" fmla="*/ 0 w 5580112"/>
              <a:gd name="connsiteY0" fmla="*/ 0 h 2457797"/>
              <a:gd name="connsiteX1" fmla="*/ 5580112 w 5580112"/>
              <a:gd name="connsiteY1" fmla="*/ 0 h 2457797"/>
              <a:gd name="connsiteX2" fmla="*/ 4560937 w 5580112"/>
              <a:gd name="connsiteY2" fmla="*/ 2457797 h 2457797"/>
              <a:gd name="connsiteX3" fmla="*/ 0 w 5580112"/>
              <a:gd name="connsiteY3" fmla="*/ 2448272 h 2457797"/>
              <a:gd name="connsiteX4" fmla="*/ 0 w 5580112"/>
              <a:gd name="connsiteY4" fmla="*/ 0 h 2457797"/>
              <a:gd name="connsiteX0" fmla="*/ 0 w 5580112"/>
              <a:gd name="connsiteY0" fmla="*/ 0 h 2467322"/>
              <a:gd name="connsiteX1" fmla="*/ 5580112 w 5580112"/>
              <a:gd name="connsiteY1" fmla="*/ 0 h 2467322"/>
              <a:gd name="connsiteX2" fmla="*/ 4475212 w 5580112"/>
              <a:gd name="connsiteY2" fmla="*/ 2467322 h 2467322"/>
              <a:gd name="connsiteX3" fmla="*/ 0 w 5580112"/>
              <a:gd name="connsiteY3" fmla="*/ 2448272 h 2467322"/>
              <a:gd name="connsiteX4" fmla="*/ 0 w 5580112"/>
              <a:gd name="connsiteY4" fmla="*/ 0 h 2467322"/>
              <a:gd name="connsiteX0" fmla="*/ 0 w 5580112"/>
              <a:gd name="connsiteY0" fmla="*/ 0 h 2467322"/>
              <a:gd name="connsiteX1" fmla="*/ 5580112 w 5580112"/>
              <a:gd name="connsiteY1" fmla="*/ 0 h 2467322"/>
              <a:gd name="connsiteX2" fmla="*/ 4360912 w 5580112"/>
              <a:gd name="connsiteY2" fmla="*/ 2467322 h 2467322"/>
              <a:gd name="connsiteX3" fmla="*/ 0 w 5580112"/>
              <a:gd name="connsiteY3" fmla="*/ 2448272 h 2467322"/>
              <a:gd name="connsiteX4" fmla="*/ 0 w 5580112"/>
              <a:gd name="connsiteY4" fmla="*/ 0 h 2467322"/>
              <a:gd name="connsiteX0" fmla="*/ 0 w 5580112"/>
              <a:gd name="connsiteY0" fmla="*/ 0 h 2457797"/>
              <a:gd name="connsiteX1" fmla="*/ 5580112 w 5580112"/>
              <a:gd name="connsiteY1" fmla="*/ 0 h 2457797"/>
              <a:gd name="connsiteX2" fmla="*/ 4256137 w 5580112"/>
              <a:gd name="connsiteY2" fmla="*/ 2457797 h 2457797"/>
              <a:gd name="connsiteX3" fmla="*/ 0 w 5580112"/>
              <a:gd name="connsiteY3" fmla="*/ 2448272 h 2457797"/>
              <a:gd name="connsiteX4" fmla="*/ 0 w 5580112"/>
              <a:gd name="connsiteY4" fmla="*/ 0 h 2457797"/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4132312 w 5580112"/>
              <a:gd name="connsiteY2" fmla="*/ 2438747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3970387 w 5580112"/>
              <a:gd name="connsiteY2" fmla="*/ 2429222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4084687 w 5580112"/>
              <a:gd name="connsiteY2" fmla="*/ 2429222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4075162 w 5580112"/>
              <a:gd name="connsiteY2" fmla="*/ 2448272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0112" h="2448272">
                <a:moveTo>
                  <a:pt x="0" y="0"/>
                </a:moveTo>
                <a:lnTo>
                  <a:pt x="5580112" y="0"/>
                </a:lnTo>
                <a:lnTo>
                  <a:pt x="4075162" y="2448272"/>
                </a:lnTo>
                <a:lnTo>
                  <a:pt x="0" y="244827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5220072" y="2756545"/>
            <a:ext cx="3923928" cy="4517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0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221004" y="3733800"/>
            <a:ext cx="3923928" cy="216992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Date</a:t>
            </a:r>
            <a:endParaRPr lang="ko-KR" alt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20088" y="3920480"/>
            <a:ext cx="3924843" cy="216992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Main author’s name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 rot="1532761">
            <a:off x="8279748" y="-140870"/>
            <a:ext cx="501086" cy="611457"/>
          </a:xfrm>
          <a:custGeom>
            <a:avLst/>
            <a:gdLst/>
            <a:ahLst/>
            <a:cxnLst/>
            <a:rect l="l" t="t" r="r" b="b"/>
            <a:pathLst>
              <a:path w="501086" h="611457">
                <a:moveTo>
                  <a:pt x="501086" y="0"/>
                </a:moveTo>
                <a:lnTo>
                  <a:pt x="501086" y="371957"/>
                </a:lnTo>
                <a:lnTo>
                  <a:pt x="0" y="611457"/>
                </a:lnTo>
                <a:lnTo>
                  <a:pt x="0" y="239500"/>
                </a:lnTo>
                <a:close/>
              </a:path>
            </a:pathLst>
          </a:cu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5"/>
          <p:cNvSpPr/>
          <p:nvPr userDrawn="1"/>
        </p:nvSpPr>
        <p:spPr>
          <a:xfrm rot="1532761">
            <a:off x="430876" y="6387475"/>
            <a:ext cx="501086" cy="611457"/>
          </a:xfrm>
          <a:custGeom>
            <a:avLst/>
            <a:gdLst/>
            <a:ahLst/>
            <a:cxnLst/>
            <a:rect l="l" t="t" r="r" b="b"/>
            <a:pathLst>
              <a:path w="501086" h="611457">
                <a:moveTo>
                  <a:pt x="501086" y="0"/>
                </a:moveTo>
                <a:lnTo>
                  <a:pt x="501086" y="371957"/>
                </a:lnTo>
                <a:lnTo>
                  <a:pt x="0" y="611457"/>
                </a:lnTo>
                <a:lnTo>
                  <a:pt x="0" y="239500"/>
                </a:lnTo>
                <a:close/>
              </a:path>
            </a:pathLst>
          </a:cu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0" y="1782341"/>
            <a:ext cx="9144000" cy="7200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7937" y="4979268"/>
            <a:ext cx="9144000" cy="7200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220072" y="3198119"/>
            <a:ext cx="3923928" cy="432048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4000" b="1"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PRESENTATION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53357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1" y="2924944"/>
            <a:ext cx="9144001" cy="1656184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 rot="1370461">
            <a:off x="923180" y="2532357"/>
            <a:ext cx="1476000" cy="14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47" hasCustomPrompt="1"/>
          </p:nvPr>
        </p:nvSpPr>
        <p:spPr>
          <a:xfrm rot="20835524">
            <a:off x="2484342" y="2205441"/>
            <a:ext cx="1476000" cy="14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48" hasCustomPrompt="1"/>
          </p:nvPr>
        </p:nvSpPr>
        <p:spPr>
          <a:xfrm rot="1350215">
            <a:off x="4078188" y="2690582"/>
            <a:ext cx="1476000" cy="14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49" hasCustomPrompt="1"/>
          </p:nvPr>
        </p:nvSpPr>
        <p:spPr>
          <a:xfrm rot="612767">
            <a:off x="2599836" y="3780058"/>
            <a:ext cx="1476000" cy="14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6228184" y="3623350"/>
            <a:ext cx="2376264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6228183" y="3886215"/>
            <a:ext cx="2376265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6228183" y="4149080"/>
            <a:ext cx="2379939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6228184" y="4675154"/>
            <a:ext cx="2376264" cy="914086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438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491880" y="548680"/>
            <a:ext cx="4969506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0"/>
            <a:ext cx="3347865" cy="6118463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481644" y="1310706"/>
            <a:ext cx="4978788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3491880" y="1263864"/>
            <a:ext cx="496950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 rot="1370461">
            <a:off x="308179" y="2454591"/>
            <a:ext cx="1295674" cy="12956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47" hasCustomPrompt="1"/>
          </p:nvPr>
        </p:nvSpPr>
        <p:spPr>
          <a:xfrm>
            <a:off x="1403648" y="2492897"/>
            <a:ext cx="1295674" cy="12956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48" hasCustomPrompt="1"/>
          </p:nvPr>
        </p:nvSpPr>
        <p:spPr>
          <a:xfrm rot="20244225">
            <a:off x="2106894" y="1564366"/>
            <a:ext cx="1295674" cy="12956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49" hasCustomPrompt="1"/>
          </p:nvPr>
        </p:nvSpPr>
        <p:spPr>
          <a:xfrm rot="20633800">
            <a:off x="2350008" y="3177850"/>
            <a:ext cx="1295674" cy="12956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50" hasCustomPrompt="1"/>
          </p:nvPr>
        </p:nvSpPr>
        <p:spPr>
          <a:xfrm rot="1094021">
            <a:off x="1357800" y="3887206"/>
            <a:ext cx="1295674" cy="12956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51" hasCustomPrompt="1"/>
          </p:nvPr>
        </p:nvSpPr>
        <p:spPr>
          <a:xfrm rot="721625">
            <a:off x="3540644" y="3549772"/>
            <a:ext cx="1295674" cy="12956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그림 개체 틀 2"/>
          <p:cNvSpPr>
            <a:spLocks noGrp="1"/>
          </p:cNvSpPr>
          <p:nvPr>
            <p:ph type="pic" sz="quarter" idx="52" hasCustomPrompt="1"/>
          </p:nvPr>
        </p:nvSpPr>
        <p:spPr>
          <a:xfrm rot="1829765">
            <a:off x="4739137" y="4100193"/>
            <a:ext cx="1295674" cy="12956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/>
          <p:cNvSpPr>
            <a:spLocks noGrp="1"/>
          </p:cNvSpPr>
          <p:nvPr>
            <p:ph type="pic" sz="quarter" idx="53" hasCustomPrompt="1"/>
          </p:nvPr>
        </p:nvSpPr>
        <p:spPr>
          <a:xfrm rot="21210374">
            <a:off x="3344967" y="2201967"/>
            <a:ext cx="1295674" cy="12956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6296518" y="2183190"/>
            <a:ext cx="2376264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0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6296517" y="2446055"/>
            <a:ext cx="2376265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rgbClr val="AFD740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6296517" y="2708920"/>
            <a:ext cx="2379939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2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6296518" y="3140968"/>
            <a:ext cx="2376264" cy="1008112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그림 개체 틀 2"/>
          <p:cNvSpPr>
            <a:spLocks noGrp="1"/>
          </p:cNvSpPr>
          <p:nvPr>
            <p:ph type="pic" sz="quarter" idx="58" hasCustomPrompt="1"/>
          </p:nvPr>
        </p:nvSpPr>
        <p:spPr>
          <a:xfrm rot="20450245">
            <a:off x="4532732" y="2597644"/>
            <a:ext cx="1295674" cy="12956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8094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649982" y="1988840"/>
            <a:ext cx="5400600" cy="36724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6228184" y="1967166"/>
            <a:ext cx="2376264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6228183" y="2230031"/>
            <a:ext cx="2376265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rgbClr val="AFD740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6228183" y="2492896"/>
            <a:ext cx="2379939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6228184" y="2924944"/>
            <a:ext cx="2376264" cy="914086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7538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649982" y="1988840"/>
            <a:ext cx="2337842" cy="36724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3131841" y="1967166"/>
            <a:ext cx="2376264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3131840" y="2230031"/>
            <a:ext cx="2376265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rgbClr val="AFD740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3131840" y="2492896"/>
            <a:ext cx="2379939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3131841" y="2852936"/>
            <a:ext cx="2376264" cy="720080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58" hasCustomPrompt="1"/>
          </p:nvPr>
        </p:nvSpPr>
        <p:spPr>
          <a:xfrm>
            <a:off x="6122590" y="1988840"/>
            <a:ext cx="2337842" cy="36724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3632222" y="4055398"/>
            <a:ext cx="2376264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r">
              <a:buFontTx/>
              <a:buNone/>
              <a:defRPr sz="2800" b="1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3632221" y="4318263"/>
            <a:ext cx="2376265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r">
              <a:buFontTx/>
              <a:buNone/>
              <a:defRPr sz="2800" b="1" baseline="0">
                <a:solidFill>
                  <a:srgbClr val="AFD740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61" hasCustomPrompt="1"/>
          </p:nvPr>
        </p:nvSpPr>
        <p:spPr>
          <a:xfrm>
            <a:off x="3632221" y="4581128"/>
            <a:ext cx="2379939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r">
              <a:buFontTx/>
              <a:buNone/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7"/>
          <p:cNvSpPr>
            <a:spLocks noGrp="1"/>
          </p:cNvSpPr>
          <p:nvPr>
            <p:ph type="body" sz="quarter" idx="62"/>
          </p:nvPr>
        </p:nvSpPr>
        <p:spPr>
          <a:xfrm>
            <a:off x="3632222" y="4941168"/>
            <a:ext cx="2376264" cy="720080"/>
          </a:xfrm>
          <a:prstGeom prst="rect">
            <a:avLst/>
          </a:prstGeom>
        </p:spPr>
        <p:txBody>
          <a:bodyPr lIns="0" tIns="0" bIns="0" anchor="t"/>
          <a:lstStyle>
            <a:lvl1pPr marL="0" indent="0" algn="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7215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649982" y="1871432"/>
            <a:ext cx="1833786" cy="2952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48415" y="4823760"/>
            <a:ext cx="1835561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그림 개체 틀 2"/>
          <p:cNvSpPr>
            <a:spLocks noGrp="1"/>
          </p:cNvSpPr>
          <p:nvPr>
            <p:ph type="pic" sz="quarter" idx="47" hasCustomPrompt="1"/>
          </p:nvPr>
        </p:nvSpPr>
        <p:spPr>
          <a:xfrm>
            <a:off x="2627546" y="1871432"/>
            <a:ext cx="1833786" cy="2952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2625979" y="4823760"/>
            <a:ext cx="1835561" cy="6480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그림 개체 틀 2"/>
          <p:cNvSpPr>
            <a:spLocks noGrp="1"/>
          </p:cNvSpPr>
          <p:nvPr>
            <p:ph type="pic" sz="quarter" idx="48" hasCustomPrompt="1"/>
          </p:nvPr>
        </p:nvSpPr>
        <p:spPr>
          <a:xfrm>
            <a:off x="4605110" y="1871432"/>
            <a:ext cx="1833786" cy="2952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4603543" y="4823760"/>
            <a:ext cx="1835561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 userDrawn="1"/>
        </p:nvSpPr>
        <p:spPr>
          <a:xfrm>
            <a:off x="6581107" y="1874887"/>
            <a:ext cx="1835561" cy="3600400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648416" y="4895372"/>
            <a:ext cx="1828443" cy="288032"/>
          </a:xfrm>
          <a:prstGeom prst="rect">
            <a:avLst/>
          </a:prstGeom>
          <a:noFill/>
        </p:spPr>
        <p:txBody>
          <a:bodyPr lIns="72000" anchor="ctr"/>
          <a:lstStyle>
            <a:lvl1pPr marL="0" indent="0" algn="l">
              <a:buFontTx/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7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6588225" y="2286702"/>
            <a:ext cx="1828444" cy="288032"/>
          </a:xfrm>
          <a:prstGeom prst="rect">
            <a:avLst/>
          </a:prstGeom>
          <a:noFill/>
        </p:spPr>
        <p:txBody>
          <a:bodyPr lIns="72000" anchor="ctr"/>
          <a:lstStyle>
            <a:lvl1pPr marL="0" indent="0" algn="l">
              <a:buFontTx/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8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6588224" y="2549567"/>
            <a:ext cx="1831271" cy="288032"/>
          </a:xfrm>
          <a:prstGeom prst="rect">
            <a:avLst/>
          </a:prstGeom>
          <a:noFill/>
        </p:spPr>
        <p:txBody>
          <a:bodyPr lIns="72000" anchor="ctr"/>
          <a:lstStyle>
            <a:lvl1pPr marL="0" indent="0" algn="l">
              <a:buFontTx/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9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6581107" y="2986503"/>
            <a:ext cx="1835561" cy="1291255"/>
          </a:xfrm>
          <a:prstGeom prst="rect">
            <a:avLst/>
          </a:prstGeom>
        </p:spPr>
        <p:txBody>
          <a:bodyPr lIns="7200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27"/>
          <p:cNvSpPr>
            <a:spLocks noGrp="1"/>
          </p:cNvSpPr>
          <p:nvPr>
            <p:ph type="body" sz="quarter" idx="58"/>
          </p:nvPr>
        </p:nvSpPr>
        <p:spPr>
          <a:xfrm>
            <a:off x="648414" y="5172963"/>
            <a:ext cx="1835561" cy="180020"/>
          </a:xfrm>
          <a:prstGeom prst="rect">
            <a:avLst/>
          </a:prstGeom>
        </p:spPr>
        <p:txBody>
          <a:bodyPr lIns="72000" tIns="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1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6588225" y="1973503"/>
            <a:ext cx="1828443" cy="288032"/>
          </a:xfrm>
          <a:prstGeom prst="rect">
            <a:avLst/>
          </a:prstGeom>
          <a:noFill/>
        </p:spPr>
        <p:txBody>
          <a:bodyPr lIns="72000" anchor="ctr"/>
          <a:lstStyle>
            <a:lvl1pPr marL="0" indent="0" algn="l">
              <a:buFontTx/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2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2636175" y="4895768"/>
            <a:ext cx="1828443" cy="288032"/>
          </a:xfrm>
          <a:prstGeom prst="rect">
            <a:avLst/>
          </a:prstGeom>
          <a:noFill/>
        </p:spPr>
        <p:txBody>
          <a:bodyPr lIns="72000" anchor="ctr"/>
          <a:lstStyle>
            <a:lvl1pPr marL="0" indent="0" algn="l">
              <a:buFontTx/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3" name="Text Placeholder 27"/>
          <p:cNvSpPr>
            <a:spLocks noGrp="1"/>
          </p:cNvSpPr>
          <p:nvPr>
            <p:ph type="body" sz="quarter" idx="61"/>
          </p:nvPr>
        </p:nvSpPr>
        <p:spPr>
          <a:xfrm>
            <a:off x="2636173" y="5173359"/>
            <a:ext cx="1835561" cy="180020"/>
          </a:xfrm>
          <a:prstGeom prst="rect">
            <a:avLst/>
          </a:prstGeom>
        </p:spPr>
        <p:txBody>
          <a:bodyPr lIns="72000" tIns="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4" name="Text Placeholder 27"/>
          <p:cNvSpPr>
            <a:spLocks noGrp="1"/>
          </p:cNvSpPr>
          <p:nvPr>
            <p:ph type="body" sz="quarter" idx="62" hasCustomPrompt="1"/>
          </p:nvPr>
        </p:nvSpPr>
        <p:spPr>
          <a:xfrm>
            <a:off x="4607156" y="4912942"/>
            <a:ext cx="1828443" cy="288032"/>
          </a:xfrm>
          <a:prstGeom prst="rect">
            <a:avLst/>
          </a:prstGeom>
          <a:noFill/>
        </p:spPr>
        <p:txBody>
          <a:bodyPr lIns="72000" anchor="ctr"/>
          <a:lstStyle>
            <a:lvl1pPr marL="0" indent="0" algn="l">
              <a:buFontTx/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5" name="Text Placeholder 27"/>
          <p:cNvSpPr>
            <a:spLocks noGrp="1"/>
          </p:cNvSpPr>
          <p:nvPr>
            <p:ph type="body" sz="quarter" idx="63"/>
          </p:nvPr>
        </p:nvSpPr>
        <p:spPr>
          <a:xfrm>
            <a:off x="4607154" y="5190533"/>
            <a:ext cx="1835561" cy="180020"/>
          </a:xfrm>
          <a:prstGeom prst="rect">
            <a:avLst/>
          </a:prstGeom>
        </p:spPr>
        <p:txBody>
          <a:bodyPr lIns="7200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5143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649982" y="1988840"/>
            <a:ext cx="2193826" cy="36724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47" hasCustomPrompt="1"/>
          </p:nvPr>
        </p:nvSpPr>
        <p:spPr>
          <a:xfrm>
            <a:off x="2987823" y="1988840"/>
            <a:ext cx="1728193" cy="1440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48" hasCustomPrompt="1"/>
          </p:nvPr>
        </p:nvSpPr>
        <p:spPr>
          <a:xfrm>
            <a:off x="4860032" y="1988840"/>
            <a:ext cx="1728193" cy="1440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49" hasCustomPrompt="1"/>
          </p:nvPr>
        </p:nvSpPr>
        <p:spPr>
          <a:xfrm>
            <a:off x="6732241" y="1988840"/>
            <a:ext cx="1728193" cy="1440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4860032" y="3847763"/>
            <a:ext cx="3024336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4860031" y="4110628"/>
            <a:ext cx="3024338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rgbClr val="AFD740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4860031" y="4373493"/>
            <a:ext cx="3029014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4860032" y="4805541"/>
            <a:ext cx="3024336" cy="770414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9241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그림 개체 틀 2"/>
          <p:cNvSpPr>
            <a:spLocks noGrp="1"/>
          </p:cNvSpPr>
          <p:nvPr>
            <p:ph type="pic" sz="quarter" idx="47" hasCustomPrompt="1"/>
          </p:nvPr>
        </p:nvSpPr>
        <p:spPr>
          <a:xfrm>
            <a:off x="673583" y="1983582"/>
            <a:ext cx="1522154" cy="25202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6" name="그림 개체 틀 2"/>
          <p:cNvSpPr>
            <a:spLocks noGrp="1"/>
          </p:cNvSpPr>
          <p:nvPr>
            <p:ph type="pic" sz="quarter" idx="48" hasCustomPrompt="1"/>
          </p:nvPr>
        </p:nvSpPr>
        <p:spPr>
          <a:xfrm>
            <a:off x="2246070" y="2981538"/>
            <a:ext cx="1522154" cy="1522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7" name="그림 개체 틀 2"/>
          <p:cNvSpPr>
            <a:spLocks noGrp="1"/>
          </p:cNvSpPr>
          <p:nvPr>
            <p:ph type="pic" sz="quarter" idx="49" hasCustomPrompt="1"/>
          </p:nvPr>
        </p:nvSpPr>
        <p:spPr>
          <a:xfrm>
            <a:off x="3818557" y="2981538"/>
            <a:ext cx="1522154" cy="26744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1" name="그림 개체 틀 2"/>
          <p:cNvSpPr>
            <a:spLocks noGrp="1"/>
          </p:cNvSpPr>
          <p:nvPr>
            <p:ph type="pic" sz="quarter" idx="51" hasCustomPrompt="1"/>
          </p:nvPr>
        </p:nvSpPr>
        <p:spPr>
          <a:xfrm>
            <a:off x="6957982" y="4138925"/>
            <a:ext cx="1522154" cy="1522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2" name="그림 개체 틀 2"/>
          <p:cNvSpPr>
            <a:spLocks noGrp="1"/>
          </p:cNvSpPr>
          <p:nvPr>
            <p:ph type="pic" sz="quarter" idx="52" hasCustomPrompt="1"/>
          </p:nvPr>
        </p:nvSpPr>
        <p:spPr>
          <a:xfrm>
            <a:off x="5394151" y="4138925"/>
            <a:ext cx="1522154" cy="1522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5575435" y="2166413"/>
            <a:ext cx="2885951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5575434" y="2429278"/>
            <a:ext cx="2885953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rgbClr val="AFD740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5575434" y="2692143"/>
            <a:ext cx="2890415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7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5575435" y="3124190"/>
            <a:ext cx="2885951" cy="817255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170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2" y="-1"/>
            <a:ext cx="4572001" cy="6123963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4571998" y="0"/>
            <a:ext cx="4572001" cy="61239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1542032" y="5113843"/>
            <a:ext cx="2885951" cy="691421"/>
          </a:xfrm>
          <a:prstGeom prst="rect">
            <a:avLst/>
          </a:prstGeom>
        </p:spPr>
        <p:txBody>
          <a:bodyPr lIns="0" tIns="0" bIns="0" anchor="t"/>
          <a:lstStyle>
            <a:lvl1pPr marL="0" indent="0" algn="r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611560" y="620688"/>
            <a:ext cx="3888432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44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0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611560" y="1052736"/>
            <a:ext cx="3888432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4400" b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611560" y="1484784"/>
            <a:ext cx="3888432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4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3486879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-2" y="-1"/>
            <a:ext cx="9144002" cy="3061981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383654" y="1302316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383654" y="1734364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383654" y="2166412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383752" y="3140968"/>
            <a:ext cx="3228092" cy="1761748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3768030" y="1302316"/>
            <a:ext cx="2448272" cy="3600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그림 개체 틀 2"/>
          <p:cNvSpPr>
            <a:spLocks noGrp="1"/>
          </p:cNvSpPr>
          <p:nvPr>
            <p:ph type="pic" sz="quarter" idx="66" hasCustomPrompt="1"/>
          </p:nvPr>
        </p:nvSpPr>
        <p:spPr>
          <a:xfrm>
            <a:off x="6360318" y="1302316"/>
            <a:ext cx="2448272" cy="3600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20459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 userDrawn="1"/>
        </p:nvSpPr>
        <p:spPr>
          <a:xfrm>
            <a:off x="-1523" y="-1"/>
            <a:ext cx="9145523" cy="6118463"/>
          </a:xfrm>
          <a:prstGeom prst="rtTriangle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3779912" y="421442"/>
            <a:ext cx="4908426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6" hasCustomPrompt="1"/>
          </p:nvPr>
        </p:nvSpPr>
        <p:spPr>
          <a:xfrm>
            <a:off x="3779912" y="2211912"/>
            <a:ext cx="4908426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67" hasCustomPrompt="1"/>
          </p:nvPr>
        </p:nvSpPr>
        <p:spPr>
          <a:xfrm>
            <a:off x="3779912" y="4002382"/>
            <a:ext cx="4908426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315139" y="3221365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315139" y="3653413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315139" y="4085461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315237" y="4623073"/>
            <a:ext cx="3228092" cy="1118572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7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Layout-01">
    <p:bg>
      <p:bgPr>
        <a:solidFill>
          <a:srgbClr val="AFD7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 userDrawn="1"/>
        </p:nvSpPr>
        <p:spPr>
          <a:xfrm>
            <a:off x="4342899" y="-9525"/>
            <a:ext cx="496942" cy="2627387"/>
          </a:xfrm>
          <a:custGeom>
            <a:avLst/>
            <a:gdLst>
              <a:gd name="connsiteX0" fmla="*/ 408509 w 744040"/>
              <a:gd name="connsiteY0" fmla="*/ 0 h 3933825"/>
              <a:gd name="connsiteX1" fmla="*/ 8459 w 744040"/>
              <a:gd name="connsiteY1" fmla="*/ 1162050 h 3933825"/>
              <a:gd name="connsiteX2" fmla="*/ 741884 w 744040"/>
              <a:gd name="connsiteY2" fmla="*/ 2543175 h 3933825"/>
              <a:gd name="connsiteX3" fmla="*/ 189434 w 744040"/>
              <a:gd name="connsiteY3" fmla="*/ 3933825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040" h="3933825">
                <a:moveTo>
                  <a:pt x="408509" y="0"/>
                </a:moveTo>
                <a:cubicBezTo>
                  <a:pt x="180702" y="369093"/>
                  <a:pt x="-47104" y="738187"/>
                  <a:pt x="8459" y="1162050"/>
                </a:cubicBezTo>
                <a:cubicBezTo>
                  <a:pt x="64022" y="1585913"/>
                  <a:pt x="711722" y="2081213"/>
                  <a:pt x="741884" y="2543175"/>
                </a:cubicBezTo>
                <a:cubicBezTo>
                  <a:pt x="772046" y="3005137"/>
                  <a:pt x="480740" y="3469481"/>
                  <a:pt x="189434" y="3933825"/>
                </a:cubicBezTo>
              </a:path>
            </a:pathLst>
          </a:custGeom>
          <a:ln w="285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 userDrawn="1"/>
        </p:nvSpPr>
        <p:spPr>
          <a:xfrm rot="10800000">
            <a:off x="4323849" y="4230613"/>
            <a:ext cx="496942" cy="2627387"/>
          </a:xfrm>
          <a:custGeom>
            <a:avLst/>
            <a:gdLst>
              <a:gd name="connsiteX0" fmla="*/ 408509 w 744040"/>
              <a:gd name="connsiteY0" fmla="*/ 0 h 3933825"/>
              <a:gd name="connsiteX1" fmla="*/ 8459 w 744040"/>
              <a:gd name="connsiteY1" fmla="*/ 1162050 h 3933825"/>
              <a:gd name="connsiteX2" fmla="*/ 741884 w 744040"/>
              <a:gd name="connsiteY2" fmla="*/ 2543175 h 3933825"/>
              <a:gd name="connsiteX3" fmla="*/ 189434 w 744040"/>
              <a:gd name="connsiteY3" fmla="*/ 3933825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040" h="3933825">
                <a:moveTo>
                  <a:pt x="408509" y="0"/>
                </a:moveTo>
                <a:cubicBezTo>
                  <a:pt x="180702" y="369093"/>
                  <a:pt x="-47104" y="738187"/>
                  <a:pt x="8459" y="1162050"/>
                </a:cubicBezTo>
                <a:cubicBezTo>
                  <a:pt x="64022" y="1585913"/>
                  <a:pt x="711722" y="2081213"/>
                  <a:pt x="741884" y="2543175"/>
                </a:cubicBezTo>
                <a:cubicBezTo>
                  <a:pt x="772046" y="3005137"/>
                  <a:pt x="480740" y="3469481"/>
                  <a:pt x="189434" y="3933825"/>
                </a:cubicBezTo>
              </a:path>
            </a:pathLst>
          </a:custGeom>
          <a:ln w="285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0" y="2910086"/>
            <a:ext cx="9144000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932" y="3654723"/>
            <a:ext cx="9144000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2929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-16778" y="-1"/>
            <a:ext cx="9169167" cy="6107185"/>
          </a:xfrm>
          <a:custGeom>
            <a:avLst/>
            <a:gdLst>
              <a:gd name="connsiteX0" fmla="*/ 5519956 w 9169167"/>
              <a:gd name="connsiteY0" fmla="*/ 8389 h 6115574"/>
              <a:gd name="connsiteX1" fmla="*/ 0 w 9169167"/>
              <a:gd name="connsiteY1" fmla="*/ 4563611 h 6115574"/>
              <a:gd name="connsiteX2" fmla="*/ 16778 w 9169167"/>
              <a:gd name="connsiteY2" fmla="*/ 6098796 h 6115574"/>
              <a:gd name="connsiteX3" fmla="*/ 3892492 w 9169167"/>
              <a:gd name="connsiteY3" fmla="*/ 6115574 h 6115574"/>
              <a:gd name="connsiteX4" fmla="*/ 9169167 w 9169167"/>
              <a:gd name="connsiteY4" fmla="*/ 1937857 h 6115574"/>
              <a:gd name="connsiteX5" fmla="*/ 9160778 w 9169167"/>
              <a:gd name="connsiteY5" fmla="*/ 0 h 6115574"/>
              <a:gd name="connsiteX6" fmla="*/ 5519956 w 9169167"/>
              <a:gd name="connsiteY6" fmla="*/ 8389 h 6115574"/>
              <a:gd name="connsiteX0" fmla="*/ 5561901 w 9169167"/>
              <a:gd name="connsiteY0" fmla="*/ 0 h 6115574"/>
              <a:gd name="connsiteX1" fmla="*/ 0 w 9169167"/>
              <a:gd name="connsiteY1" fmla="*/ 4563611 h 6115574"/>
              <a:gd name="connsiteX2" fmla="*/ 16778 w 9169167"/>
              <a:gd name="connsiteY2" fmla="*/ 6098796 h 6115574"/>
              <a:gd name="connsiteX3" fmla="*/ 3892492 w 9169167"/>
              <a:gd name="connsiteY3" fmla="*/ 6115574 h 6115574"/>
              <a:gd name="connsiteX4" fmla="*/ 9169167 w 9169167"/>
              <a:gd name="connsiteY4" fmla="*/ 1937857 h 6115574"/>
              <a:gd name="connsiteX5" fmla="*/ 9160778 w 9169167"/>
              <a:gd name="connsiteY5" fmla="*/ 0 h 6115574"/>
              <a:gd name="connsiteX6" fmla="*/ 5561901 w 9169167"/>
              <a:gd name="connsiteY6" fmla="*/ 0 h 6115574"/>
              <a:gd name="connsiteX0" fmla="*/ 5561901 w 9169167"/>
              <a:gd name="connsiteY0" fmla="*/ 0 h 6107185"/>
              <a:gd name="connsiteX1" fmla="*/ 0 w 9169167"/>
              <a:gd name="connsiteY1" fmla="*/ 4563611 h 6107185"/>
              <a:gd name="connsiteX2" fmla="*/ 16778 w 9169167"/>
              <a:gd name="connsiteY2" fmla="*/ 6098796 h 6107185"/>
              <a:gd name="connsiteX3" fmla="*/ 4051883 w 9169167"/>
              <a:gd name="connsiteY3" fmla="*/ 6107185 h 6107185"/>
              <a:gd name="connsiteX4" fmla="*/ 9169167 w 9169167"/>
              <a:gd name="connsiteY4" fmla="*/ 1937857 h 6107185"/>
              <a:gd name="connsiteX5" fmla="*/ 9160778 w 9169167"/>
              <a:gd name="connsiteY5" fmla="*/ 0 h 6107185"/>
              <a:gd name="connsiteX6" fmla="*/ 5561901 w 9169167"/>
              <a:gd name="connsiteY6" fmla="*/ 0 h 6107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9167" h="6107185">
                <a:moveTo>
                  <a:pt x="5561901" y="0"/>
                </a:moveTo>
                <a:lnTo>
                  <a:pt x="0" y="4563611"/>
                </a:lnTo>
                <a:lnTo>
                  <a:pt x="16778" y="6098796"/>
                </a:lnTo>
                <a:lnTo>
                  <a:pt x="4051883" y="6107185"/>
                </a:lnTo>
                <a:lnTo>
                  <a:pt x="9169167" y="1937857"/>
                </a:lnTo>
                <a:cubicBezTo>
                  <a:pt x="9166371" y="1291905"/>
                  <a:pt x="9163574" y="645952"/>
                  <a:pt x="9160778" y="0"/>
                </a:cubicBezTo>
                <a:lnTo>
                  <a:pt x="5561901" y="0"/>
                </a:lnTo>
                <a:close/>
              </a:path>
            </a:pathLst>
          </a:cu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611560" y="836712"/>
            <a:ext cx="3934304" cy="15841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66" hasCustomPrompt="1"/>
          </p:nvPr>
        </p:nvSpPr>
        <p:spPr>
          <a:xfrm>
            <a:off x="609410" y="2450951"/>
            <a:ext cx="3934304" cy="15841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7" hasCustomPrompt="1"/>
          </p:nvPr>
        </p:nvSpPr>
        <p:spPr>
          <a:xfrm>
            <a:off x="4571031" y="2454444"/>
            <a:ext cx="3934304" cy="15841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68" hasCustomPrompt="1"/>
          </p:nvPr>
        </p:nvSpPr>
        <p:spPr>
          <a:xfrm>
            <a:off x="4571031" y="4068683"/>
            <a:ext cx="3934304" cy="15841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4788024" y="764704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4788024" y="1196752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6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4788024" y="1628800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611560" y="4221088"/>
            <a:ext cx="3228092" cy="1118572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24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-16778" y="-1"/>
            <a:ext cx="9169167" cy="6107185"/>
          </a:xfrm>
          <a:custGeom>
            <a:avLst/>
            <a:gdLst>
              <a:gd name="connsiteX0" fmla="*/ 5519956 w 9169167"/>
              <a:gd name="connsiteY0" fmla="*/ 8389 h 6115574"/>
              <a:gd name="connsiteX1" fmla="*/ 0 w 9169167"/>
              <a:gd name="connsiteY1" fmla="*/ 4563611 h 6115574"/>
              <a:gd name="connsiteX2" fmla="*/ 16778 w 9169167"/>
              <a:gd name="connsiteY2" fmla="*/ 6098796 h 6115574"/>
              <a:gd name="connsiteX3" fmla="*/ 3892492 w 9169167"/>
              <a:gd name="connsiteY3" fmla="*/ 6115574 h 6115574"/>
              <a:gd name="connsiteX4" fmla="*/ 9169167 w 9169167"/>
              <a:gd name="connsiteY4" fmla="*/ 1937857 h 6115574"/>
              <a:gd name="connsiteX5" fmla="*/ 9160778 w 9169167"/>
              <a:gd name="connsiteY5" fmla="*/ 0 h 6115574"/>
              <a:gd name="connsiteX6" fmla="*/ 5519956 w 9169167"/>
              <a:gd name="connsiteY6" fmla="*/ 8389 h 6115574"/>
              <a:gd name="connsiteX0" fmla="*/ 5561901 w 9169167"/>
              <a:gd name="connsiteY0" fmla="*/ 0 h 6115574"/>
              <a:gd name="connsiteX1" fmla="*/ 0 w 9169167"/>
              <a:gd name="connsiteY1" fmla="*/ 4563611 h 6115574"/>
              <a:gd name="connsiteX2" fmla="*/ 16778 w 9169167"/>
              <a:gd name="connsiteY2" fmla="*/ 6098796 h 6115574"/>
              <a:gd name="connsiteX3" fmla="*/ 3892492 w 9169167"/>
              <a:gd name="connsiteY3" fmla="*/ 6115574 h 6115574"/>
              <a:gd name="connsiteX4" fmla="*/ 9169167 w 9169167"/>
              <a:gd name="connsiteY4" fmla="*/ 1937857 h 6115574"/>
              <a:gd name="connsiteX5" fmla="*/ 9160778 w 9169167"/>
              <a:gd name="connsiteY5" fmla="*/ 0 h 6115574"/>
              <a:gd name="connsiteX6" fmla="*/ 5561901 w 9169167"/>
              <a:gd name="connsiteY6" fmla="*/ 0 h 6115574"/>
              <a:gd name="connsiteX0" fmla="*/ 5561901 w 9169167"/>
              <a:gd name="connsiteY0" fmla="*/ 0 h 6107185"/>
              <a:gd name="connsiteX1" fmla="*/ 0 w 9169167"/>
              <a:gd name="connsiteY1" fmla="*/ 4563611 h 6107185"/>
              <a:gd name="connsiteX2" fmla="*/ 16778 w 9169167"/>
              <a:gd name="connsiteY2" fmla="*/ 6098796 h 6107185"/>
              <a:gd name="connsiteX3" fmla="*/ 4051883 w 9169167"/>
              <a:gd name="connsiteY3" fmla="*/ 6107185 h 6107185"/>
              <a:gd name="connsiteX4" fmla="*/ 9169167 w 9169167"/>
              <a:gd name="connsiteY4" fmla="*/ 1937857 h 6107185"/>
              <a:gd name="connsiteX5" fmla="*/ 9160778 w 9169167"/>
              <a:gd name="connsiteY5" fmla="*/ 0 h 6107185"/>
              <a:gd name="connsiteX6" fmla="*/ 5561901 w 9169167"/>
              <a:gd name="connsiteY6" fmla="*/ 0 h 6107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9167" h="6107185">
                <a:moveTo>
                  <a:pt x="5561901" y="0"/>
                </a:moveTo>
                <a:lnTo>
                  <a:pt x="0" y="4563611"/>
                </a:lnTo>
                <a:lnTo>
                  <a:pt x="16778" y="6098796"/>
                </a:lnTo>
                <a:lnTo>
                  <a:pt x="4051883" y="6107185"/>
                </a:lnTo>
                <a:lnTo>
                  <a:pt x="9169167" y="1937857"/>
                </a:lnTo>
                <a:cubicBezTo>
                  <a:pt x="9166371" y="1291905"/>
                  <a:pt x="9163574" y="645952"/>
                  <a:pt x="9160778" y="0"/>
                </a:cubicBezTo>
                <a:lnTo>
                  <a:pt x="5561901" y="0"/>
                </a:lnTo>
                <a:close/>
              </a:path>
            </a:pathLst>
          </a:cu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0" y="836712"/>
            <a:ext cx="4545864" cy="15841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66" hasCustomPrompt="1"/>
          </p:nvPr>
        </p:nvSpPr>
        <p:spPr>
          <a:xfrm>
            <a:off x="609410" y="2450951"/>
            <a:ext cx="3934304" cy="15841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7" hasCustomPrompt="1"/>
          </p:nvPr>
        </p:nvSpPr>
        <p:spPr>
          <a:xfrm>
            <a:off x="4571031" y="2454444"/>
            <a:ext cx="3934304" cy="15841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68" hasCustomPrompt="1"/>
          </p:nvPr>
        </p:nvSpPr>
        <p:spPr>
          <a:xfrm>
            <a:off x="4571031" y="4068683"/>
            <a:ext cx="4581358" cy="15841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4788024" y="764704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4788024" y="1196752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6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4788024" y="1628800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611560" y="4221088"/>
            <a:ext cx="3228092" cy="1118572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7235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70059" y="-1"/>
            <a:ext cx="4572001" cy="6123963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3275856" y="1154807"/>
            <a:ext cx="1800200" cy="12615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5508104" y="1268760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5508104" y="1700808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5508104" y="2132856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3275856" y="2450951"/>
            <a:ext cx="1800200" cy="12615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/>
          <p:cNvSpPr>
            <a:spLocks noGrp="1"/>
          </p:cNvSpPr>
          <p:nvPr>
            <p:ph type="pic" sz="quarter" idx="63" hasCustomPrompt="1"/>
          </p:nvPr>
        </p:nvSpPr>
        <p:spPr>
          <a:xfrm>
            <a:off x="2123728" y="620688"/>
            <a:ext cx="1113676" cy="19432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그림 개체 틀 2"/>
          <p:cNvSpPr>
            <a:spLocks noGrp="1"/>
          </p:cNvSpPr>
          <p:nvPr>
            <p:ph type="pic" sz="quarter" idx="64" hasCustomPrompt="1"/>
          </p:nvPr>
        </p:nvSpPr>
        <p:spPr>
          <a:xfrm>
            <a:off x="2123728" y="2595960"/>
            <a:ext cx="1113676" cy="10155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0" y="2118162"/>
            <a:ext cx="2088859" cy="10011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5508202" y="2670468"/>
            <a:ext cx="3228092" cy="2198692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그림 개체 틀 2"/>
          <p:cNvSpPr>
            <a:spLocks noGrp="1"/>
          </p:cNvSpPr>
          <p:nvPr>
            <p:ph type="pic" sz="quarter" idx="66" hasCustomPrompt="1"/>
          </p:nvPr>
        </p:nvSpPr>
        <p:spPr>
          <a:xfrm>
            <a:off x="2128624" y="3645024"/>
            <a:ext cx="1113676" cy="15841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1" name="그림 개체 틀 2"/>
          <p:cNvSpPr>
            <a:spLocks noGrp="1"/>
          </p:cNvSpPr>
          <p:nvPr>
            <p:ph type="pic" sz="quarter" idx="67" hasCustomPrompt="1"/>
          </p:nvPr>
        </p:nvSpPr>
        <p:spPr>
          <a:xfrm>
            <a:off x="3275856" y="3750998"/>
            <a:ext cx="1800200" cy="12615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2" name="그림 개체 틀 2"/>
          <p:cNvSpPr>
            <a:spLocks noGrp="1"/>
          </p:cNvSpPr>
          <p:nvPr>
            <p:ph type="pic" sz="quarter" idx="68" hasCustomPrompt="1"/>
          </p:nvPr>
        </p:nvSpPr>
        <p:spPr>
          <a:xfrm>
            <a:off x="0" y="3156337"/>
            <a:ext cx="2088859" cy="10011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4904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683568" y="1883276"/>
            <a:ext cx="7777818" cy="33843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3347865" y="5339660"/>
            <a:ext cx="5125016" cy="360040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1496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091892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683568" y="2276872"/>
            <a:ext cx="3816424" cy="25957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62" hasCustomPrompt="1"/>
          </p:nvPr>
        </p:nvSpPr>
        <p:spPr>
          <a:xfrm>
            <a:off x="4635619" y="2280364"/>
            <a:ext cx="3816424" cy="25957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1835696" y="4948152"/>
            <a:ext cx="2653254" cy="321588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64"/>
          </p:nvPr>
        </p:nvSpPr>
        <p:spPr>
          <a:xfrm>
            <a:off x="5796136" y="4956541"/>
            <a:ext cx="2653254" cy="321588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2856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683568" y="2636912"/>
            <a:ext cx="2520280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62" hasCustomPrompt="1"/>
          </p:nvPr>
        </p:nvSpPr>
        <p:spPr>
          <a:xfrm>
            <a:off x="3317801" y="2636912"/>
            <a:ext cx="2520280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3" hasCustomPrompt="1"/>
          </p:nvPr>
        </p:nvSpPr>
        <p:spPr>
          <a:xfrm>
            <a:off x="5940152" y="2636912"/>
            <a:ext cx="2520280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683568" y="4437112"/>
            <a:ext cx="2520280" cy="537612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64"/>
          </p:nvPr>
        </p:nvSpPr>
        <p:spPr>
          <a:xfrm>
            <a:off x="3312337" y="4437112"/>
            <a:ext cx="2520280" cy="537612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65"/>
          </p:nvPr>
        </p:nvSpPr>
        <p:spPr>
          <a:xfrm>
            <a:off x="5941106" y="4437112"/>
            <a:ext cx="2520280" cy="537612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437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665194" y="1802879"/>
            <a:ext cx="3851576" cy="1944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62" hasCustomPrompt="1"/>
          </p:nvPr>
        </p:nvSpPr>
        <p:spPr>
          <a:xfrm>
            <a:off x="659551" y="3835881"/>
            <a:ext cx="3851576" cy="1944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63" hasCustomPrompt="1"/>
          </p:nvPr>
        </p:nvSpPr>
        <p:spPr>
          <a:xfrm>
            <a:off x="4625634" y="1811268"/>
            <a:ext cx="3851576" cy="1944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4" hasCustomPrompt="1"/>
          </p:nvPr>
        </p:nvSpPr>
        <p:spPr>
          <a:xfrm>
            <a:off x="4619991" y="3844270"/>
            <a:ext cx="3851576" cy="1944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09746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665194" y="2060848"/>
            <a:ext cx="2538654" cy="16475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62" hasCustomPrompt="1"/>
          </p:nvPr>
        </p:nvSpPr>
        <p:spPr>
          <a:xfrm>
            <a:off x="3275856" y="2060848"/>
            <a:ext cx="2538654" cy="16475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3" hasCustomPrompt="1"/>
          </p:nvPr>
        </p:nvSpPr>
        <p:spPr>
          <a:xfrm>
            <a:off x="5886518" y="2060848"/>
            <a:ext cx="2538654" cy="16475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64" hasCustomPrompt="1"/>
          </p:nvPr>
        </p:nvSpPr>
        <p:spPr>
          <a:xfrm>
            <a:off x="666790" y="3772262"/>
            <a:ext cx="2538654" cy="16475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3277452" y="3772262"/>
            <a:ext cx="2538654" cy="16475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/>
          <p:cNvSpPr>
            <a:spLocks noGrp="1"/>
          </p:cNvSpPr>
          <p:nvPr>
            <p:ph type="pic" sz="quarter" idx="66" hasCustomPrompt="1"/>
          </p:nvPr>
        </p:nvSpPr>
        <p:spPr>
          <a:xfrm>
            <a:off x="5888114" y="3772262"/>
            <a:ext cx="2538654" cy="16475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38057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-2" y="2425512"/>
            <a:ext cx="4572001" cy="26959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0059" y="2420888"/>
            <a:ext cx="4572001" cy="2701255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4932040" y="2610252"/>
            <a:ext cx="3600400" cy="792088"/>
          </a:xfrm>
          <a:prstGeom prst="rect">
            <a:avLst/>
          </a:prstGeom>
          <a:noFill/>
        </p:spPr>
        <p:txBody>
          <a:bodyPr lIns="0" anchor="t"/>
          <a:lstStyle>
            <a:lvl1pPr marL="0" indent="0" algn="l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4932040" y="3690372"/>
            <a:ext cx="3600400" cy="1296144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3867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-2" y="1916832"/>
            <a:ext cx="3791825" cy="17700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79912" y="1916832"/>
            <a:ext cx="5362149" cy="1773540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62" hasCustomPrompt="1"/>
          </p:nvPr>
        </p:nvSpPr>
        <p:spPr>
          <a:xfrm>
            <a:off x="5363552" y="3791899"/>
            <a:ext cx="3791825" cy="17700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403" y="3789092"/>
            <a:ext cx="5362149" cy="17735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4283968" y="2060848"/>
            <a:ext cx="4176464" cy="360040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4283968" y="2564905"/>
            <a:ext cx="4176464" cy="936104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63" hasCustomPrompt="1"/>
          </p:nvPr>
        </p:nvSpPr>
        <p:spPr>
          <a:xfrm>
            <a:off x="648416" y="3933056"/>
            <a:ext cx="4176464" cy="360040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r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64"/>
          </p:nvPr>
        </p:nvSpPr>
        <p:spPr>
          <a:xfrm>
            <a:off x="648416" y="4437113"/>
            <a:ext cx="4176464" cy="936104"/>
          </a:xfrm>
          <a:prstGeom prst="rect">
            <a:avLst/>
          </a:prstGeom>
        </p:spPr>
        <p:txBody>
          <a:bodyPr lIns="0" tIns="0" bIns="0" anchor="t"/>
          <a:lstStyle>
            <a:lvl1pPr marL="0" indent="0" algn="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2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Layout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848100" y="1919114"/>
            <a:ext cx="5295900" cy="3014811"/>
          </a:xfrm>
          <a:custGeom>
            <a:avLst/>
            <a:gdLst/>
            <a:ahLst/>
            <a:cxnLst/>
            <a:rect l="l" t="t" r="r" b="b"/>
            <a:pathLst>
              <a:path w="5295900" h="3014811">
                <a:moveTo>
                  <a:pt x="4628717" y="173732"/>
                </a:moveTo>
                <a:lnTo>
                  <a:pt x="4468316" y="509327"/>
                </a:lnTo>
                <a:lnTo>
                  <a:pt x="5023696" y="509327"/>
                </a:lnTo>
                <a:lnTo>
                  <a:pt x="5184097" y="173732"/>
                </a:lnTo>
                <a:close/>
                <a:moveTo>
                  <a:pt x="1437816" y="0"/>
                </a:moveTo>
                <a:lnTo>
                  <a:pt x="5295900" y="0"/>
                </a:lnTo>
                <a:lnTo>
                  <a:pt x="5295900" y="3014811"/>
                </a:lnTo>
                <a:lnTo>
                  <a:pt x="0" y="3014811"/>
                </a:lnTo>
                <a:close/>
              </a:path>
            </a:pathLst>
          </a:cu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911499"/>
            <a:ext cx="5292080" cy="3014811"/>
          </a:xfrm>
          <a:custGeom>
            <a:avLst/>
            <a:gdLst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5580112 w 5580112"/>
              <a:gd name="connsiteY2" fmla="*/ 2448272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4646662 w 5580112"/>
              <a:gd name="connsiteY2" fmla="*/ 2448272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  <a:gd name="connsiteX0" fmla="*/ 0 w 5580112"/>
              <a:gd name="connsiteY0" fmla="*/ 0 h 2457797"/>
              <a:gd name="connsiteX1" fmla="*/ 5580112 w 5580112"/>
              <a:gd name="connsiteY1" fmla="*/ 0 h 2457797"/>
              <a:gd name="connsiteX2" fmla="*/ 4560937 w 5580112"/>
              <a:gd name="connsiteY2" fmla="*/ 2457797 h 2457797"/>
              <a:gd name="connsiteX3" fmla="*/ 0 w 5580112"/>
              <a:gd name="connsiteY3" fmla="*/ 2448272 h 2457797"/>
              <a:gd name="connsiteX4" fmla="*/ 0 w 5580112"/>
              <a:gd name="connsiteY4" fmla="*/ 0 h 2457797"/>
              <a:gd name="connsiteX0" fmla="*/ 0 w 5580112"/>
              <a:gd name="connsiteY0" fmla="*/ 0 h 2467322"/>
              <a:gd name="connsiteX1" fmla="*/ 5580112 w 5580112"/>
              <a:gd name="connsiteY1" fmla="*/ 0 h 2467322"/>
              <a:gd name="connsiteX2" fmla="*/ 4475212 w 5580112"/>
              <a:gd name="connsiteY2" fmla="*/ 2467322 h 2467322"/>
              <a:gd name="connsiteX3" fmla="*/ 0 w 5580112"/>
              <a:gd name="connsiteY3" fmla="*/ 2448272 h 2467322"/>
              <a:gd name="connsiteX4" fmla="*/ 0 w 5580112"/>
              <a:gd name="connsiteY4" fmla="*/ 0 h 2467322"/>
              <a:gd name="connsiteX0" fmla="*/ 0 w 5580112"/>
              <a:gd name="connsiteY0" fmla="*/ 0 h 2467322"/>
              <a:gd name="connsiteX1" fmla="*/ 5580112 w 5580112"/>
              <a:gd name="connsiteY1" fmla="*/ 0 h 2467322"/>
              <a:gd name="connsiteX2" fmla="*/ 4360912 w 5580112"/>
              <a:gd name="connsiteY2" fmla="*/ 2467322 h 2467322"/>
              <a:gd name="connsiteX3" fmla="*/ 0 w 5580112"/>
              <a:gd name="connsiteY3" fmla="*/ 2448272 h 2467322"/>
              <a:gd name="connsiteX4" fmla="*/ 0 w 5580112"/>
              <a:gd name="connsiteY4" fmla="*/ 0 h 2467322"/>
              <a:gd name="connsiteX0" fmla="*/ 0 w 5580112"/>
              <a:gd name="connsiteY0" fmla="*/ 0 h 2457797"/>
              <a:gd name="connsiteX1" fmla="*/ 5580112 w 5580112"/>
              <a:gd name="connsiteY1" fmla="*/ 0 h 2457797"/>
              <a:gd name="connsiteX2" fmla="*/ 4256137 w 5580112"/>
              <a:gd name="connsiteY2" fmla="*/ 2457797 h 2457797"/>
              <a:gd name="connsiteX3" fmla="*/ 0 w 5580112"/>
              <a:gd name="connsiteY3" fmla="*/ 2448272 h 2457797"/>
              <a:gd name="connsiteX4" fmla="*/ 0 w 5580112"/>
              <a:gd name="connsiteY4" fmla="*/ 0 h 2457797"/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4132312 w 5580112"/>
              <a:gd name="connsiteY2" fmla="*/ 2438747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3970387 w 5580112"/>
              <a:gd name="connsiteY2" fmla="*/ 2429222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4084687 w 5580112"/>
              <a:gd name="connsiteY2" fmla="*/ 2429222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4075162 w 5580112"/>
              <a:gd name="connsiteY2" fmla="*/ 2448272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0112" h="2448272">
                <a:moveTo>
                  <a:pt x="0" y="0"/>
                </a:moveTo>
                <a:lnTo>
                  <a:pt x="5580112" y="0"/>
                </a:lnTo>
                <a:lnTo>
                  <a:pt x="4075162" y="2448272"/>
                </a:lnTo>
                <a:lnTo>
                  <a:pt x="0" y="244827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5220072" y="2987427"/>
            <a:ext cx="3923928" cy="66997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20088" y="3688457"/>
            <a:ext cx="3924843" cy="216992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 rot="1532761">
            <a:off x="8279748" y="-140870"/>
            <a:ext cx="501086" cy="611457"/>
          </a:xfrm>
          <a:custGeom>
            <a:avLst/>
            <a:gdLst/>
            <a:ahLst/>
            <a:cxnLst/>
            <a:rect l="l" t="t" r="r" b="b"/>
            <a:pathLst>
              <a:path w="501086" h="611457">
                <a:moveTo>
                  <a:pt x="501086" y="0"/>
                </a:moveTo>
                <a:lnTo>
                  <a:pt x="501086" y="371957"/>
                </a:lnTo>
                <a:lnTo>
                  <a:pt x="0" y="611457"/>
                </a:lnTo>
                <a:lnTo>
                  <a:pt x="0" y="239500"/>
                </a:lnTo>
                <a:close/>
              </a:path>
            </a:pathLst>
          </a:cu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5"/>
          <p:cNvSpPr/>
          <p:nvPr userDrawn="1"/>
        </p:nvSpPr>
        <p:spPr>
          <a:xfrm rot="1532761">
            <a:off x="430876" y="6387475"/>
            <a:ext cx="501086" cy="611457"/>
          </a:xfrm>
          <a:custGeom>
            <a:avLst/>
            <a:gdLst/>
            <a:ahLst/>
            <a:cxnLst/>
            <a:rect l="l" t="t" r="r" b="b"/>
            <a:pathLst>
              <a:path w="501086" h="611457">
                <a:moveTo>
                  <a:pt x="501086" y="0"/>
                </a:moveTo>
                <a:lnTo>
                  <a:pt x="501086" y="371957"/>
                </a:lnTo>
                <a:lnTo>
                  <a:pt x="0" y="611457"/>
                </a:lnTo>
                <a:lnTo>
                  <a:pt x="0" y="239500"/>
                </a:lnTo>
                <a:close/>
              </a:path>
            </a:pathLst>
          </a:cu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0" y="1782341"/>
            <a:ext cx="9144000" cy="7200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7937" y="4979268"/>
            <a:ext cx="9144000" cy="7200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263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687683" y="1844825"/>
            <a:ext cx="2569867" cy="12961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그림 개체 틀 2"/>
          <p:cNvSpPr>
            <a:spLocks noGrp="1"/>
          </p:cNvSpPr>
          <p:nvPr>
            <p:ph type="pic" sz="quarter" idx="62" hasCustomPrompt="1"/>
          </p:nvPr>
        </p:nvSpPr>
        <p:spPr>
          <a:xfrm>
            <a:off x="3268493" y="3140968"/>
            <a:ext cx="2569867" cy="12961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그림 개체 틀 2"/>
          <p:cNvSpPr>
            <a:spLocks noGrp="1"/>
          </p:cNvSpPr>
          <p:nvPr>
            <p:ph type="pic" sz="quarter" idx="63" hasCustomPrompt="1"/>
          </p:nvPr>
        </p:nvSpPr>
        <p:spPr>
          <a:xfrm>
            <a:off x="5858619" y="4427587"/>
            <a:ext cx="2569867" cy="12961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3256807" y="1844824"/>
            <a:ext cx="5204580" cy="1296144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654468" y="4437112"/>
            <a:ext cx="5204580" cy="1296144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5839998" y="3140968"/>
            <a:ext cx="2611864" cy="12961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3635896" y="1988840"/>
            <a:ext cx="4176464" cy="360040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3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3635896" y="2420888"/>
            <a:ext cx="4176464" cy="576064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64" hasCustomPrompt="1"/>
          </p:nvPr>
        </p:nvSpPr>
        <p:spPr>
          <a:xfrm>
            <a:off x="6156176" y="3284984"/>
            <a:ext cx="2232248" cy="360040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65"/>
          </p:nvPr>
        </p:nvSpPr>
        <p:spPr>
          <a:xfrm>
            <a:off x="6156176" y="3717032"/>
            <a:ext cx="2232248" cy="576064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66" hasCustomPrompt="1"/>
          </p:nvPr>
        </p:nvSpPr>
        <p:spPr>
          <a:xfrm>
            <a:off x="1331640" y="4590653"/>
            <a:ext cx="4176464" cy="360040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r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7"/>
          <p:cNvSpPr>
            <a:spLocks noGrp="1"/>
          </p:cNvSpPr>
          <p:nvPr>
            <p:ph type="body" sz="quarter" idx="67"/>
          </p:nvPr>
        </p:nvSpPr>
        <p:spPr>
          <a:xfrm>
            <a:off x="1331640" y="5022701"/>
            <a:ext cx="4176464" cy="576064"/>
          </a:xfrm>
          <a:prstGeom prst="rect">
            <a:avLst/>
          </a:prstGeom>
        </p:spPr>
        <p:txBody>
          <a:bodyPr lIns="0" tIns="0" bIns="0" anchor="t"/>
          <a:lstStyle>
            <a:lvl1pPr marL="0" indent="0" algn="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106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687682" y="1988840"/>
            <a:ext cx="1584000" cy="15841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267745" y="1991516"/>
            <a:ext cx="2075656" cy="1586486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62" hasCustomPrompt="1"/>
          </p:nvPr>
        </p:nvSpPr>
        <p:spPr>
          <a:xfrm>
            <a:off x="4785663" y="1998363"/>
            <a:ext cx="1584000" cy="15841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375251" y="2001039"/>
            <a:ext cx="2075656" cy="15864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63" hasCustomPrompt="1"/>
          </p:nvPr>
        </p:nvSpPr>
        <p:spPr>
          <a:xfrm>
            <a:off x="697207" y="3954390"/>
            <a:ext cx="1584000" cy="15841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277270" y="3957066"/>
            <a:ext cx="2075656" cy="15864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그림 개체 틀 2"/>
          <p:cNvSpPr>
            <a:spLocks noGrp="1"/>
          </p:cNvSpPr>
          <p:nvPr>
            <p:ph type="pic" sz="quarter" idx="64" hasCustomPrompt="1"/>
          </p:nvPr>
        </p:nvSpPr>
        <p:spPr>
          <a:xfrm>
            <a:off x="4795188" y="3963913"/>
            <a:ext cx="1584000" cy="15841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6384776" y="3966589"/>
            <a:ext cx="2075656" cy="1586486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7"/>
          <p:cNvSpPr>
            <a:spLocks noGrp="1"/>
          </p:cNvSpPr>
          <p:nvPr>
            <p:ph type="body" sz="quarter" idx="65" hasCustomPrompt="1"/>
          </p:nvPr>
        </p:nvSpPr>
        <p:spPr>
          <a:xfrm>
            <a:off x="2267746" y="2108473"/>
            <a:ext cx="2075656" cy="360040"/>
          </a:xfrm>
          <a:prstGeom prst="rect">
            <a:avLst/>
          </a:prstGeom>
          <a:noFill/>
        </p:spPr>
        <p:txBody>
          <a:bodyPr lIns="108000" rIns="72000" anchor="ctr"/>
          <a:lstStyle>
            <a:lvl1pPr marL="0" indent="0" algn="l">
              <a:buFontTx/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9" name="Text Placeholder 27"/>
          <p:cNvSpPr>
            <a:spLocks noGrp="1"/>
          </p:cNvSpPr>
          <p:nvPr>
            <p:ph type="body" sz="quarter" idx="66"/>
          </p:nvPr>
        </p:nvSpPr>
        <p:spPr>
          <a:xfrm>
            <a:off x="2267746" y="2540521"/>
            <a:ext cx="2075656" cy="940296"/>
          </a:xfrm>
          <a:prstGeom prst="rect">
            <a:avLst/>
          </a:prstGeom>
        </p:spPr>
        <p:txBody>
          <a:bodyPr lIns="108000" tIns="0" rIns="7200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27"/>
          <p:cNvSpPr>
            <a:spLocks noGrp="1"/>
          </p:cNvSpPr>
          <p:nvPr>
            <p:ph type="body" sz="quarter" idx="67" hasCustomPrompt="1"/>
          </p:nvPr>
        </p:nvSpPr>
        <p:spPr>
          <a:xfrm>
            <a:off x="6375251" y="2117998"/>
            <a:ext cx="2075656" cy="360040"/>
          </a:xfrm>
          <a:prstGeom prst="rect">
            <a:avLst/>
          </a:prstGeom>
          <a:noFill/>
        </p:spPr>
        <p:txBody>
          <a:bodyPr lIns="108000" rIns="72000" anchor="ctr"/>
          <a:lstStyle>
            <a:lvl1pPr marL="0" indent="0" algn="l">
              <a:buFontTx/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68"/>
          </p:nvPr>
        </p:nvSpPr>
        <p:spPr>
          <a:xfrm>
            <a:off x="6375251" y="2550046"/>
            <a:ext cx="2075656" cy="940296"/>
          </a:xfrm>
          <a:prstGeom prst="rect">
            <a:avLst/>
          </a:prstGeom>
        </p:spPr>
        <p:txBody>
          <a:bodyPr lIns="108000" tIns="0" rIns="7200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Text Placeholder 27"/>
          <p:cNvSpPr>
            <a:spLocks noGrp="1"/>
          </p:cNvSpPr>
          <p:nvPr>
            <p:ph type="body" sz="quarter" idx="69" hasCustomPrompt="1"/>
          </p:nvPr>
        </p:nvSpPr>
        <p:spPr>
          <a:xfrm>
            <a:off x="2258220" y="4062214"/>
            <a:ext cx="2075656" cy="360040"/>
          </a:xfrm>
          <a:prstGeom prst="rect">
            <a:avLst/>
          </a:prstGeom>
          <a:noFill/>
        </p:spPr>
        <p:txBody>
          <a:bodyPr lIns="108000" rIns="72000" anchor="ctr"/>
          <a:lstStyle>
            <a:lvl1pPr marL="0" indent="0" algn="l">
              <a:buFontTx/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3" name="Text Placeholder 27"/>
          <p:cNvSpPr>
            <a:spLocks noGrp="1"/>
          </p:cNvSpPr>
          <p:nvPr>
            <p:ph type="body" sz="quarter" idx="70"/>
          </p:nvPr>
        </p:nvSpPr>
        <p:spPr>
          <a:xfrm>
            <a:off x="2258220" y="4494262"/>
            <a:ext cx="2075656" cy="940296"/>
          </a:xfrm>
          <a:prstGeom prst="rect">
            <a:avLst/>
          </a:prstGeom>
        </p:spPr>
        <p:txBody>
          <a:bodyPr lIns="108000" tIns="0" rIns="7200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71" hasCustomPrompt="1"/>
          </p:nvPr>
        </p:nvSpPr>
        <p:spPr>
          <a:xfrm>
            <a:off x="6379890" y="4071739"/>
            <a:ext cx="2075656" cy="360040"/>
          </a:xfrm>
          <a:prstGeom prst="rect">
            <a:avLst/>
          </a:prstGeom>
          <a:noFill/>
        </p:spPr>
        <p:txBody>
          <a:bodyPr lIns="108000" rIns="72000" anchor="ctr"/>
          <a:lstStyle>
            <a:lvl1pPr marL="0" indent="0" algn="l">
              <a:buFontTx/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72"/>
          </p:nvPr>
        </p:nvSpPr>
        <p:spPr>
          <a:xfrm>
            <a:off x="6379890" y="4503787"/>
            <a:ext cx="2075656" cy="940296"/>
          </a:xfrm>
          <a:prstGeom prst="rect">
            <a:avLst/>
          </a:prstGeom>
        </p:spPr>
        <p:txBody>
          <a:bodyPr lIns="108000" tIns="0" rIns="7200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6720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3789040"/>
          </a:xfrm>
          <a:custGeom>
            <a:avLst/>
            <a:gdLst/>
            <a:ahLst/>
            <a:cxnLst/>
            <a:rect l="l" t="t" r="r" b="b"/>
            <a:pathLst>
              <a:path w="9144000" h="3789040">
                <a:moveTo>
                  <a:pt x="0" y="0"/>
                </a:moveTo>
                <a:lnTo>
                  <a:pt x="7706584" y="0"/>
                </a:lnTo>
                <a:lnTo>
                  <a:pt x="8293893" y="587309"/>
                </a:lnTo>
                <a:lnTo>
                  <a:pt x="8050224" y="830977"/>
                </a:lnTo>
                <a:lnTo>
                  <a:pt x="7922931" y="703684"/>
                </a:lnTo>
                <a:lnTo>
                  <a:pt x="7922931" y="1212857"/>
                </a:lnTo>
                <a:lnTo>
                  <a:pt x="8432104" y="1212857"/>
                </a:lnTo>
                <a:lnTo>
                  <a:pt x="8304811" y="1085564"/>
                </a:lnTo>
                <a:lnTo>
                  <a:pt x="8548479" y="841896"/>
                </a:lnTo>
                <a:lnTo>
                  <a:pt x="9144000" y="1437416"/>
                </a:lnTo>
                <a:lnTo>
                  <a:pt x="9144000" y="3789040"/>
                </a:lnTo>
                <a:lnTo>
                  <a:pt x="0" y="3789040"/>
                </a:lnTo>
                <a:close/>
              </a:path>
            </a:pathLst>
          </a:cu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687682" y="1910731"/>
            <a:ext cx="1292030" cy="17281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65" hasCustomPrompt="1"/>
          </p:nvPr>
        </p:nvSpPr>
        <p:spPr>
          <a:xfrm>
            <a:off x="2004095" y="1902346"/>
            <a:ext cx="1224136" cy="360040"/>
          </a:xfrm>
          <a:prstGeom prst="rect">
            <a:avLst/>
          </a:prstGeom>
          <a:noFill/>
        </p:spPr>
        <p:txBody>
          <a:bodyPr lIns="108000" rIns="72000" anchor="ctr"/>
          <a:lstStyle>
            <a:lvl1pPr marL="0" indent="0" algn="l">
              <a:buFontTx/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66"/>
          </p:nvPr>
        </p:nvSpPr>
        <p:spPr>
          <a:xfrm>
            <a:off x="2004095" y="2270770"/>
            <a:ext cx="1224136" cy="1368152"/>
          </a:xfrm>
          <a:prstGeom prst="rect">
            <a:avLst/>
          </a:prstGeom>
        </p:spPr>
        <p:txBody>
          <a:bodyPr lIns="108000" tIns="0" rIns="7200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그림 개체 틀 2"/>
          <p:cNvSpPr>
            <a:spLocks noGrp="1"/>
          </p:cNvSpPr>
          <p:nvPr>
            <p:ph type="pic" sz="quarter" idx="67" hasCustomPrompt="1"/>
          </p:nvPr>
        </p:nvSpPr>
        <p:spPr>
          <a:xfrm>
            <a:off x="3299020" y="1909590"/>
            <a:ext cx="1292030" cy="17281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3" name="Text Placeholder 27"/>
          <p:cNvSpPr>
            <a:spLocks noGrp="1"/>
          </p:cNvSpPr>
          <p:nvPr>
            <p:ph type="body" sz="quarter" idx="68" hasCustomPrompt="1"/>
          </p:nvPr>
        </p:nvSpPr>
        <p:spPr>
          <a:xfrm>
            <a:off x="4615433" y="1901205"/>
            <a:ext cx="1224136" cy="360040"/>
          </a:xfrm>
          <a:prstGeom prst="rect">
            <a:avLst/>
          </a:prstGeom>
          <a:noFill/>
        </p:spPr>
        <p:txBody>
          <a:bodyPr lIns="108000" rIns="72000" anchor="ctr"/>
          <a:lstStyle>
            <a:lvl1pPr marL="0" indent="0" algn="l">
              <a:buFontTx/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69"/>
          </p:nvPr>
        </p:nvSpPr>
        <p:spPr>
          <a:xfrm>
            <a:off x="4615433" y="2269629"/>
            <a:ext cx="1224136" cy="1368152"/>
          </a:xfrm>
          <a:prstGeom prst="rect">
            <a:avLst/>
          </a:prstGeom>
        </p:spPr>
        <p:txBody>
          <a:bodyPr lIns="108000" tIns="0" rIns="7200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그림 개체 틀 2"/>
          <p:cNvSpPr>
            <a:spLocks noGrp="1"/>
          </p:cNvSpPr>
          <p:nvPr>
            <p:ph type="pic" sz="quarter" idx="70" hasCustomPrompt="1"/>
          </p:nvPr>
        </p:nvSpPr>
        <p:spPr>
          <a:xfrm>
            <a:off x="5910358" y="1917974"/>
            <a:ext cx="1292030" cy="17281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71" hasCustomPrompt="1"/>
          </p:nvPr>
        </p:nvSpPr>
        <p:spPr>
          <a:xfrm>
            <a:off x="7226771" y="1909589"/>
            <a:ext cx="1224136" cy="360040"/>
          </a:xfrm>
          <a:prstGeom prst="rect">
            <a:avLst/>
          </a:prstGeom>
          <a:noFill/>
        </p:spPr>
        <p:txBody>
          <a:bodyPr lIns="108000" rIns="72000" anchor="ctr"/>
          <a:lstStyle>
            <a:lvl1pPr marL="0" indent="0" algn="l">
              <a:buFontTx/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7"/>
          <p:cNvSpPr>
            <a:spLocks noGrp="1"/>
          </p:cNvSpPr>
          <p:nvPr>
            <p:ph type="body" sz="quarter" idx="72"/>
          </p:nvPr>
        </p:nvSpPr>
        <p:spPr>
          <a:xfrm>
            <a:off x="7226771" y="2278013"/>
            <a:ext cx="1224136" cy="1368152"/>
          </a:xfrm>
          <a:prstGeom prst="rect">
            <a:avLst/>
          </a:prstGeom>
        </p:spPr>
        <p:txBody>
          <a:bodyPr lIns="108000" tIns="0" rIns="7200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그림 개체 틀 2"/>
          <p:cNvSpPr>
            <a:spLocks noGrp="1"/>
          </p:cNvSpPr>
          <p:nvPr>
            <p:ph type="pic" sz="quarter" idx="73" hasCustomPrompt="1"/>
          </p:nvPr>
        </p:nvSpPr>
        <p:spPr>
          <a:xfrm>
            <a:off x="683568" y="3925814"/>
            <a:ext cx="1292030" cy="17281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74" hasCustomPrompt="1"/>
          </p:nvPr>
        </p:nvSpPr>
        <p:spPr>
          <a:xfrm>
            <a:off x="1999981" y="3917429"/>
            <a:ext cx="1224136" cy="360040"/>
          </a:xfrm>
          <a:prstGeom prst="rect">
            <a:avLst/>
          </a:prstGeom>
          <a:noFill/>
        </p:spPr>
        <p:txBody>
          <a:bodyPr lIns="108000" rIns="72000" anchor="ctr"/>
          <a:lstStyle>
            <a:lvl1pPr marL="0" indent="0" algn="l">
              <a:buFontTx/>
              <a:buNone/>
              <a:defRPr sz="1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75"/>
          </p:nvPr>
        </p:nvSpPr>
        <p:spPr>
          <a:xfrm>
            <a:off x="1999981" y="4285853"/>
            <a:ext cx="1224136" cy="1368152"/>
          </a:xfrm>
          <a:prstGeom prst="rect">
            <a:avLst/>
          </a:prstGeom>
        </p:spPr>
        <p:txBody>
          <a:bodyPr lIns="108000" tIns="0" rIns="7200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3" name="그림 개체 틀 2"/>
          <p:cNvSpPr>
            <a:spLocks noGrp="1"/>
          </p:cNvSpPr>
          <p:nvPr>
            <p:ph type="pic" sz="quarter" idx="76" hasCustomPrompt="1"/>
          </p:nvPr>
        </p:nvSpPr>
        <p:spPr>
          <a:xfrm>
            <a:off x="3294906" y="3924673"/>
            <a:ext cx="1292030" cy="17281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77" hasCustomPrompt="1"/>
          </p:nvPr>
        </p:nvSpPr>
        <p:spPr>
          <a:xfrm>
            <a:off x="4611319" y="3916288"/>
            <a:ext cx="1224136" cy="360040"/>
          </a:xfrm>
          <a:prstGeom prst="rect">
            <a:avLst/>
          </a:prstGeom>
          <a:noFill/>
        </p:spPr>
        <p:txBody>
          <a:bodyPr lIns="108000" rIns="72000" anchor="ctr"/>
          <a:lstStyle>
            <a:lvl1pPr marL="0" indent="0" algn="l">
              <a:buFontTx/>
              <a:buNone/>
              <a:defRPr sz="1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78"/>
          </p:nvPr>
        </p:nvSpPr>
        <p:spPr>
          <a:xfrm>
            <a:off x="4611319" y="4284712"/>
            <a:ext cx="1224136" cy="1368152"/>
          </a:xfrm>
          <a:prstGeom prst="rect">
            <a:avLst/>
          </a:prstGeom>
        </p:spPr>
        <p:txBody>
          <a:bodyPr lIns="108000" tIns="0" rIns="7200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그림 개체 틀 2"/>
          <p:cNvSpPr>
            <a:spLocks noGrp="1"/>
          </p:cNvSpPr>
          <p:nvPr>
            <p:ph type="pic" sz="quarter" idx="79" hasCustomPrompt="1"/>
          </p:nvPr>
        </p:nvSpPr>
        <p:spPr>
          <a:xfrm>
            <a:off x="5906244" y="3933057"/>
            <a:ext cx="1292030" cy="17281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8" name="Text Placeholder 27"/>
          <p:cNvSpPr>
            <a:spLocks noGrp="1"/>
          </p:cNvSpPr>
          <p:nvPr>
            <p:ph type="body" sz="quarter" idx="80" hasCustomPrompt="1"/>
          </p:nvPr>
        </p:nvSpPr>
        <p:spPr>
          <a:xfrm>
            <a:off x="7222657" y="3924672"/>
            <a:ext cx="1224136" cy="360040"/>
          </a:xfrm>
          <a:prstGeom prst="rect">
            <a:avLst/>
          </a:prstGeom>
          <a:noFill/>
        </p:spPr>
        <p:txBody>
          <a:bodyPr lIns="108000" rIns="72000" anchor="ctr"/>
          <a:lstStyle>
            <a:lvl1pPr marL="0" indent="0" algn="l">
              <a:buFontTx/>
              <a:buNone/>
              <a:defRPr sz="1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9" name="Text Placeholder 27"/>
          <p:cNvSpPr>
            <a:spLocks noGrp="1"/>
          </p:cNvSpPr>
          <p:nvPr>
            <p:ph type="body" sz="quarter" idx="81"/>
          </p:nvPr>
        </p:nvSpPr>
        <p:spPr>
          <a:xfrm>
            <a:off x="7222657" y="4293096"/>
            <a:ext cx="1224136" cy="1368152"/>
          </a:xfrm>
          <a:prstGeom prst="rect">
            <a:avLst/>
          </a:prstGeom>
        </p:spPr>
        <p:txBody>
          <a:bodyPr lIns="108000" tIns="0" rIns="7200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86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492896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2411760" y="1268760"/>
            <a:ext cx="2160240" cy="38800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52"/>
          </p:nvPr>
        </p:nvSpPr>
        <p:spPr>
          <a:xfrm>
            <a:off x="4843254" y="1916832"/>
            <a:ext cx="3401154" cy="432048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53"/>
          </p:nvPr>
        </p:nvSpPr>
        <p:spPr>
          <a:xfrm>
            <a:off x="4843254" y="2708920"/>
            <a:ext cx="3401154" cy="2448272"/>
          </a:xfrm>
          <a:prstGeom prst="rect">
            <a:avLst/>
          </a:prstGeom>
        </p:spPr>
        <p:txBody>
          <a:bodyPr lIns="0" anchor="t"/>
          <a:lstStyle>
            <a:lvl1pPr marL="228600" indent="-228600" algn="l">
              <a:buFont typeface="+mj-lt"/>
              <a:buAutoNum type="arabicPeriod"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913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492896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2411760" y="1268760"/>
            <a:ext cx="2160240" cy="38800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52"/>
          </p:nvPr>
        </p:nvSpPr>
        <p:spPr>
          <a:xfrm>
            <a:off x="4843254" y="1916832"/>
            <a:ext cx="3401154" cy="432048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53"/>
          </p:nvPr>
        </p:nvSpPr>
        <p:spPr>
          <a:xfrm>
            <a:off x="4843254" y="2708920"/>
            <a:ext cx="3401154" cy="2448272"/>
          </a:xfrm>
          <a:prstGeom prst="rect">
            <a:avLst/>
          </a:prstGeom>
        </p:spPr>
        <p:txBody>
          <a:bodyPr lIns="0" anchor="t"/>
          <a:lstStyle>
            <a:lvl1pPr marL="228600" indent="-228600" algn="l">
              <a:buFont typeface="+mj-lt"/>
              <a:buAutoNum type="arabicPeriod"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37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755576" y="2124467"/>
            <a:ext cx="4752528" cy="33123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2"/>
          </p:nvPr>
        </p:nvSpPr>
        <p:spPr>
          <a:xfrm>
            <a:off x="5580112" y="4140691"/>
            <a:ext cx="2952328" cy="432048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53"/>
          </p:nvPr>
        </p:nvSpPr>
        <p:spPr>
          <a:xfrm>
            <a:off x="5580112" y="4572739"/>
            <a:ext cx="2952328" cy="864096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99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675179" y="3531070"/>
            <a:ext cx="2922744" cy="18638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2"/>
          </p:nvPr>
        </p:nvSpPr>
        <p:spPr>
          <a:xfrm>
            <a:off x="3707904" y="4107135"/>
            <a:ext cx="2952328" cy="432048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53"/>
          </p:nvPr>
        </p:nvSpPr>
        <p:spPr>
          <a:xfrm>
            <a:off x="3707904" y="4539183"/>
            <a:ext cx="2952328" cy="864096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그림 개체 틀 2"/>
          <p:cNvSpPr>
            <a:spLocks noGrp="1"/>
          </p:cNvSpPr>
          <p:nvPr>
            <p:ph type="pic" sz="quarter" idx="54" hasCustomPrompt="1"/>
          </p:nvPr>
        </p:nvSpPr>
        <p:spPr>
          <a:xfrm>
            <a:off x="5537688" y="2162919"/>
            <a:ext cx="2922744" cy="18638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55"/>
          </p:nvPr>
        </p:nvSpPr>
        <p:spPr>
          <a:xfrm>
            <a:off x="2483768" y="2162919"/>
            <a:ext cx="2952328" cy="432048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FontTx/>
              <a:buNone/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56"/>
          </p:nvPr>
        </p:nvSpPr>
        <p:spPr>
          <a:xfrm>
            <a:off x="2483768" y="2594967"/>
            <a:ext cx="2952328" cy="864096"/>
          </a:xfrm>
          <a:prstGeom prst="rect">
            <a:avLst/>
          </a:prstGeom>
        </p:spPr>
        <p:txBody>
          <a:bodyPr lIns="0" anchor="t"/>
          <a:lstStyle>
            <a:lvl1pPr marL="0" indent="0" algn="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1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655238" y="2221643"/>
            <a:ext cx="2160240" cy="11521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그림 개체 틀 2"/>
          <p:cNvSpPr>
            <a:spLocks noGrp="1"/>
          </p:cNvSpPr>
          <p:nvPr>
            <p:ph type="pic" sz="quarter" idx="42" hasCustomPrompt="1"/>
          </p:nvPr>
        </p:nvSpPr>
        <p:spPr>
          <a:xfrm>
            <a:off x="2915816" y="3229754"/>
            <a:ext cx="2160240" cy="11521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그림 개체 틀 2"/>
          <p:cNvSpPr>
            <a:spLocks noGrp="1"/>
          </p:cNvSpPr>
          <p:nvPr>
            <p:ph type="pic" sz="quarter" idx="43" hasCustomPrompt="1"/>
          </p:nvPr>
        </p:nvSpPr>
        <p:spPr>
          <a:xfrm>
            <a:off x="5173231" y="4237866"/>
            <a:ext cx="2160240" cy="11521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Text Placeholder 27"/>
          <p:cNvSpPr>
            <a:spLocks noGrp="1"/>
          </p:cNvSpPr>
          <p:nvPr>
            <p:ph type="body" sz="quarter" idx="52" hasCustomPrompt="1"/>
          </p:nvPr>
        </p:nvSpPr>
        <p:spPr>
          <a:xfrm>
            <a:off x="3923928" y="2166412"/>
            <a:ext cx="2376264" cy="288032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53"/>
          </p:nvPr>
        </p:nvSpPr>
        <p:spPr>
          <a:xfrm>
            <a:off x="3923928" y="2454444"/>
            <a:ext cx="2376264" cy="686524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6203017" y="3212976"/>
            <a:ext cx="2376264" cy="288032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7"/>
          <p:cNvSpPr>
            <a:spLocks noGrp="1"/>
          </p:cNvSpPr>
          <p:nvPr>
            <p:ph type="body" sz="quarter" idx="55"/>
          </p:nvPr>
        </p:nvSpPr>
        <p:spPr>
          <a:xfrm>
            <a:off x="6203017" y="3501008"/>
            <a:ext cx="2376264" cy="686524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1691680" y="4496948"/>
            <a:ext cx="2346201" cy="288032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FontTx/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1691680" y="4784980"/>
            <a:ext cx="2346201" cy="686524"/>
          </a:xfrm>
          <a:prstGeom prst="rect">
            <a:avLst/>
          </a:prstGeom>
        </p:spPr>
        <p:txBody>
          <a:bodyPr lIns="0" anchor="t"/>
          <a:lstStyle>
            <a:lvl1pPr marL="0" indent="0" algn="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69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26.xml"/><Relationship Id="rId34" Type="http://schemas.openxmlformats.org/officeDocument/2006/relationships/slideLayout" Target="../slideLayouts/slideLayout39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8.xml"/><Relationship Id="rId38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5.xml"/><Relationship Id="rId29" Type="http://schemas.openxmlformats.org/officeDocument/2006/relationships/slideLayout" Target="../slideLayouts/slideLayout34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24" Type="http://schemas.openxmlformats.org/officeDocument/2006/relationships/slideLayout" Target="../slideLayouts/slideLayout29.xml"/><Relationship Id="rId32" Type="http://schemas.openxmlformats.org/officeDocument/2006/relationships/slideLayout" Target="../slideLayouts/slideLayout37.xml"/><Relationship Id="rId37" Type="http://schemas.openxmlformats.org/officeDocument/2006/relationships/slideLayout" Target="../slideLayouts/slideLayout42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8.xml"/><Relationship Id="rId28" Type="http://schemas.openxmlformats.org/officeDocument/2006/relationships/slideLayout" Target="../slideLayouts/slideLayout33.xml"/><Relationship Id="rId36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31" Type="http://schemas.openxmlformats.org/officeDocument/2006/relationships/slideLayout" Target="../slideLayouts/slideLayout36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32.xml"/><Relationship Id="rId30" Type="http://schemas.openxmlformats.org/officeDocument/2006/relationships/slideLayout" Target="../slideLayouts/slideLayout35.xml"/><Relationship Id="rId35" Type="http://schemas.openxmlformats.org/officeDocument/2006/relationships/slideLayout" Target="../slideLayouts/slideLayout40.xml"/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865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532440" y="6270868"/>
            <a:ext cx="432048" cy="43204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545725" y="6340167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731F54F2-ED28-43C9-BE23-3ED9A1BEC0F8}" type="slidenum">
              <a:rPr lang="ko-KR" altLang="en-US" sz="1400" smtClean="0">
                <a:solidFill>
                  <a:schemeClr val="bg1"/>
                </a:solidFill>
              </a:rPr>
              <a:pPr algn="ctr"/>
              <a:t>‹#›</a:t>
            </a:fld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718527" y="6254090"/>
            <a:ext cx="3169458" cy="462618"/>
            <a:chOff x="251521" y="6236617"/>
            <a:chExt cx="3169458" cy="462618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251521" y="6236617"/>
              <a:ext cx="316945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</a:rPr>
                <a:t>WWW.YOURDOMAIN.COM</a:t>
              </a:r>
              <a:endParaRPr lang="ko-KR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251521" y="6445319"/>
              <a:ext cx="3021143" cy="253916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l"/>
              <a:r>
                <a:rPr lang="en-US" altLang="ko-KR" sz="1050" dirty="0">
                  <a:solidFill>
                    <a:schemeClr val="bg1">
                      <a:lumMod val="65000"/>
                    </a:schemeClr>
                  </a:solidFill>
                </a:rPr>
                <a:t>Phone: +(333) 123 4567  |</a:t>
              </a:r>
              <a:r>
                <a:rPr lang="en-US" altLang="ko-KR" sz="1050" baseline="0" dirty="0">
                  <a:solidFill>
                    <a:schemeClr val="bg1">
                      <a:lumMod val="65000"/>
                    </a:schemeClr>
                  </a:solidFill>
                </a:rPr>
                <a:t>  e-mail : your@domain.com</a:t>
              </a:r>
              <a:endParaRPr lang="ko-KR" altLang="en-US" sz="10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0" y="6277111"/>
            <a:ext cx="611560" cy="416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03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4" r:id="rId13"/>
    <p:sldLayoutId id="2147483665" r:id="rId14"/>
    <p:sldLayoutId id="2147483662" r:id="rId15"/>
    <p:sldLayoutId id="2147483663" r:id="rId16"/>
    <p:sldLayoutId id="2147483660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2" r:id="rId23"/>
    <p:sldLayoutId id="2147483673" r:id="rId24"/>
    <p:sldLayoutId id="2147483679" r:id="rId25"/>
    <p:sldLayoutId id="2147483680" r:id="rId26"/>
    <p:sldLayoutId id="2147483678" r:id="rId27"/>
    <p:sldLayoutId id="2147483675" r:id="rId28"/>
    <p:sldLayoutId id="2147483676" r:id="rId29"/>
    <p:sldLayoutId id="2147483677" r:id="rId30"/>
    <p:sldLayoutId id="2147483681" r:id="rId31"/>
    <p:sldLayoutId id="2147483683" r:id="rId32"/>
    <p:sldLayoutId id="2147483684" r:id="rId33"/>
    <p:sldLayoutId id="2147483685" r:id="rId34"/>
    <p:sldLayoutId id="2147483686" r:id="rId35"/>
    <p:sldLayoutId id="2147483687" r:id="rId36"/>
    <p:sldLayoutId id="2147483688" r:id="rId3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메이저리그</a:t>
            </a:r>
            <a:br>
              <a:rPr lang="en-US" altLang="ko-KR" dirty="0"/>
            </a:br>
            <a:r>
              <a:rPr lang="ko-KR" altLang="en-US" dirty="0"/>
              <a:t>야구통계학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32" y="3669581"/>
            <a:ext cx="9144000" cy="263475"/>
          </a:xfrm>
        </p:spPr>
        <p:txBody>
          <a:bodyPr/>
          <a:lstStyle/>
          <a:p>
            <a:r>
              <a:rPr lang="en-US" dirty="0"/>
              <a:t>1012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932" y="3885605"/>
            <a:ext cx="9144000" cy="263475"/>
          </a:xfrm>
        </p:spPr>
        <p:txBody>
          <a:bodyPr/>
          <a:lstStyle/>
          <a:p>
            <a:r>
              <a:rPr lang="en-US"/>
              <a:t>20154087 </a:t>
            </a:r>
            <a:r>
              <a:rPr lang="ko-KR" altLang="en-US" dirty="0"/>
              <a:t>박태신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16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7C5014E-2160-4AF1-B0A7-CA70F313D5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모델에 영향을 주는 이상치를 찾아라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238C84-1C00-4931-BA8F-297708DA3FC1}"/>
              </a:ext>
            </a:extLst>
          </p:cNvPr>
          <p:cNvSpPr/>
          <p:nvPr/>
        </p:nvSpPr>
        <p:spPr>
          <a:xfrm>
            <a:off x="683568" y="6237312"/>
            <a:ext cx="30963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7EF38-5594-484E-B061-FC454DAB62DD}"/>
              </a:ext>
            </a:extLst>
          </p:cNvPr>
          <p:cNvSpPr txBox="1"/>
          <p:nvPr/>
        </p:nvSpPr>
        <p:spPr>
          <a:xfrm>
            <a:off x="746300" y="1403484"/>
            <a:ext cx="83977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이상치의 존재는 모델의 기울기와 절편을 바꿀 수 있는 영향력이 있음</a:t>
            </a: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적합성 그래프와 </a:t>
            </a:r>
            <a:r>
              <a:rPr lang="en-US" altLang="ko-KR" sz="1600" dirty="0"/>
              <a:t>Q-Q</a:t>
            </a:r>
            <a:r>
              <a:rPr lang="ko-KR" altLang="en-US" sz="1600" dirty="0" err="1"/>
              <a:t>플랏에서</a:t>
            </a:r>
            <a:r>
              <a:rPr lang="ko-KR" altLang="en-US" sz="1600" dirty="0"/>
              <a:t> 이상치 들이 보임</a:t>
            </a: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600" dirty="0" err="1">
                <a:highlight>
                  <a:srgbClr val="FFFF00"/>
                </a:highlight>
              </a:rPr>
              <a:t>쿡의</a:t>
            </a:r>
            <a:r>
              <a:rPr lang="ko-KR" altLang="en-US" sz="1600" dirty="0">
                <a:highlight>
                  <a:srgbClr val="FFFF00"/>
                </a:highlight>
              </a:rPr>
              <a:t> 거리</a:t>
            </a:r>
            <a:r>
              <a:rPr lang="ko-KR" altLang="en-US" sz="1600" dirty="0"/>
              <a:t>에서 점들이 큰 영향을 주지 않기에 통계적 결과가 특정 </a:t>
            </a:r>
            <a:r>
              <a:rPr lang="ko-KR" altLang="en-US" sz="1600" dirty="0" err="1"/>
              <a:t>관측값에</a:t>
            </a:r>
            <a:r>
              <a:rPr lang="ko-KR" altLang="en-US" sz="1600" dirty="0"/>
              <a:t> 휘둘리지 않는 모델</a:t>
            </a: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영향력을 가진 이상치가 있다고 의심이 되는 경우 </a:t>
            </a:r>
            <a:r>
              <a:rPr lang="ko-KR" altLang="en-US" sz="1600" dirty="0">
                <a:highlight>
                  <a:srgbClr val="FFFF00"/>
                </a:highlight>
              </a:rPr>
              <a:t>제거 전과 후의 영향력을 비교</a:t>
            </a:r>
            <a:r>
              <a:rPr lang="ko-KR" altLang="en-US" sz="1600" dirty="0"/>
              <a:t>해 줌으로써 분석자료를 읽는 타인에게 왜곡된 정보를 제공할 문제점을 미연에 방지해야 함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EE50A0-96EE-42EB-82DB-2CD3E4970D89}"/>
              </a:ext>
            </a:extLst>
          </p:cNvPr>
          <p:cNvSpPr txBox="1"/>
          <p:nvPr/>
        </p:nvSpPr>
        <p:spPr>
          <a:xfrm>
            <a:off x="7164288" y="630932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P218 ~ 223 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948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7C5014E-2160-4AF1-B0A7-CA70F313D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7818" cy="694913"/>
          </a:xfrm>
        </p:spPr>
        <p:txBody>
          <a:bodyPr/>
          <a:lstStyle/>
          <a:p>
            <a:r>
              <a:rPr lang="ko-KR" altLang="en-US" sz="3600" dirty="0"/>
              <a:t>메이저리그 </a:t>
            </a:r>
            <a:r>
              <a:rPr lang="en-US" altLang="ko-KR" sz="3600" dirty="0"/>
              <a:t>140</a:t>
            </a:r>
            <a:r>
              <a:rPr lang="ko-KR" altLang="en-US" sz="3600" dirty="0"/>
              <a:t>년 역사의 원동력 </a:t>
            </a:r>
            <a:r>
              <a:rPr lang="en-US" altLang="ko-KR" sz="3600" dirty="0"/>
              <a:t>:</a:t>
            </a:r>
            <a:br>
              <a:rPr lang="en-US" altLang="ko-KR" sz="3600" dirty="0"/>
            </a:br>
            <a:r>
              <a:rPr lang="ko-KR" altLang="en-US" sz="3600" dirty="0"/>
              <a:t>표준편차의 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238C84-1C00-4931-BA8F-297708DA3FC1}"/>
              </a:ext>
            </a:extLst>
          </p:cNvPr>
          <p:cNvSpPr/>
          <p:nvPr/>
        </p:nvSpPr>
        <p:spPr>
          <a:xfrm>
            <a:off x="683568" y="6237312"/>
            <a:ext cx="30963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A0332F-9438-47D9-BAE7-556CFC40FF0E}"/>
              </a:ext>
            </a:extLst>
          </p:cNvPr>
          <p:cNvSpPr txBox="1"/>
          <p:nvPr/>
        </p:nvSpPr>
        <p:spPr>
          <a:xfrm>
            <a:off x="7164288" y="6309320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P224 ~ 225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7EF38-5594-484E-B061-FC454DAB62DD}"/>
              </a:ext>
            </a:extLst>
          </p:cNvPr>
          <p:cNvSpPr txBox="1"/>
          <p:nvPr/>
        </p:nvSpPr>
        <p:spPr>
          <a:xfrm>
            <a:off x="746300" y="1403484"/>
            <a:ext cx="83977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1940</a:t>
            </a:r>
            <a:r>
              <a:rPr lang="ko-KR" altLang="en-US" dirty="0"/>
              <a:t>년 </a:t>
            </a:r>
            <a:r>
              <a:rPr lang="ko-KR" altLang="en-US" dirty="0" err="1"/>
              <a:t>테드</a:t>
            </a:r>
            <a:r>
              <a:rPr lang="ko-KR" altLang="en-US" dirty="0"/>
              <a:t> 윌리엄스 </a:t>
            </a:r>
            <a:r>
              <a:rPr lang="en-US" altLang="ko-KR" dirty="0"/>
              <a:t>MLB</a:t>
            </a:r>
            <a:r>
              <a:rPr lang="ko-KR" altLang="en-US" dirty="0"/>
              <a:t> 역사상 최후의 </a:t>
            </a:r>
            <a:r>
              <a:rPr lang="en-US" altLang="ko-KR" dirty="0"/>
              <a:t>4</a:t>
            </a:r>
            <a:r>
              <a:rPr lang="ko-KR" altLang="en-US" dirty="0"/>
              <a:t>할 타자</a:t>
            </a:r>
            <a:br>
              <a:rPr lang="en-US" altLang="ko-KR" dirty="0"/>
            </a:br>
            <a:r>
              <a:rPr lang="en-US" altLang="ko-KR" dirty="0"/>
              <a:t>1982</a:t>
            </a:r>
            <a:r>
              <a:rPr lang="ko-KR" altLang="en-US" dirty="0"/>
              <a:t>년 백인천 </a:t>
            </a:r>
            <a:r>
              <a:rPr lang="en-US" altLang="ko-KR" dirty="0"/>
              <a:t>KBO </a:t>
            </a:r>
            <a:r>
              <a:rPr lang="ko-KR" altLang="en-US" dirty="0"/>
              <a:t>역사상 최후의 </a:t>
            </a:r>
            <a:r>
              <a:rPr lang="en-US" altLang="ko-KR" dirty="0"/>
              <a:t>4</a:t>
            </a:r>
            <a:r>
              <a:rPr lang="ko-KR" altLang="en-US" dirty="0" err="1"/>
              <a:t>할타자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뛰었던 시즌과 관계없이 선수들의 공격능력을 시즌타율로 단순 비교하는 것은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옳지 못함</a:t>
            </a:r>
            <a:endParaRPr lang="en-US" altLang="ko-KR" sz="16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선수층이 단단하고</a:t>
            </a:r>
            <a:r>
              <a:rPr lang="en-US" altLang="ko-KR" sz="1400" dirty="0"/>
              <a:t>,</a:t>
            </a:r>
            <a:r>
              <a:rPr lang="ko-KR" altLang="en-US" sz="1400" dirty="0"/>
              <a:t> 투수 능력이 뛰어나서 좋은 기록을 못 냈을 수 있음</a:t>
            </a:r>
            <a:endParaRPr lang="en-US" altLang="ko-KR" sz="14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선수층이 얇고</a:t>
            </a:r>
            <a:r>
              <a:rPr lang="en-US" altLang="ko-KR" sz="1400" dirty="0"/>
              <a:t>, </a:t>
            </a:r>
            <a:r>
              <a:rPr lang="ko-KR" altLang="en-US" sz="1400" dirty="0"/>
              <a:t>투수 능력이 안 좋으면 좋은 기록 내기 쉬울 수 있음 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30BF06-D8D2-4262-82DD-26335E157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22" y="3933596"/>
            <a:ext cx="3741570" cy="26298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20E5BB-2022-41F4-9922-F8226BE9BEF3}"/>
              </a:ext>
            </a:extLst>
          </p:cNvPr>
          <p:cNvSpPr txBox="1"/>
          <p:nvPr/>
        </p:nvSpPr>
        <p:spPr>
          <a:xfrm>
            <a:off x="4810753" y="4349094"/>
            <a:ext cx="38363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/>
              <a:t>왼쪽 그래프 </a:t>
            </a:r>
            <a:r>
              <a:rPr lang="en-US" altLang="ko-KR" sz="1200" dirty="0"/>
              <a:t>:</a:t>
            </a:r>
            <a:br>
              <a:rPr lang="en-US" altLang="ko-KR" sz="1200" dirty="0"/>
            </a:br>
            <a:r>
              <a:rPr lang="ko-KR" altLang="en-US" sz="1200" dirty="0"/>
              <a:t>선수 층이 얇아 선수 타율의 분포가 넓을 경우</a:t>
            </a:r>
            <a:r>
              <a:rPr lang="en-US" altLang="ko-KR" sz="1200" dirty="0"/>
              <a:t>, </a:t>
            </a:r>
            <a:br>
              <a:rPr lang="en-US" altLang="ko-KR" sz="1200" dirty="0"/>
            </a:br>
            <a:r>
              <a:rPr lang="ko-KR" altLang="en-US" sz="1200" dirty="0"/>
              <a:t>평균보다 높다고 뛰어나다 못함</a:t>
            </a: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/>
              <a:t>오른쪽 그래프 </a:t>
            </a:r>
            <a:r>
              <a:rPr lang="en-US" altLang="ko-KR" sz="1200" dirty="0"/>
              <a:t>:</a:t>
            </a:r>
            <a:br>
              <a:rPr lang="en-US" altLang="ko-KR" sz="1200" dirty="0"/>
            </a:br>
            <a:r>
              <a:rPr lang="ko-KR" altLang="en-US" sz="1200" dirty="0"/>
              <a:t>선수들의 기록 분포가 좁고 평균에 몰려 있는 경우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en-US" altLang="ko-KR" sz="1200" dirty="0"/>
              <a:t> </a:t>
            </a:r>
            <a:r>
              <a:rPr lang="ko-KR" altLang="en-US" sz="1200" dirty="0"/>
              <a:t>평균보다 높다고 뛰어나다 못함 </a:t>
            </a: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57575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7C5014E-2160-4AF1-B0A7-CA70F313D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7818" cy="694913"/>
          </a:xfrm>
        </p:spPr>
        <p:txBody>
          <a:bodyPr/>
          <a:lstStyle/>
          <a:p>
            <a:r>
              <a:rPr lang="ko-KR" altLang="en-US" sz="3600" dirty="0"/>
              <a:t>메이저리그 </a:t>
            </a:r>
            <a:r>
              <a:rPr lang="en-US" altLang="ko-KR" sz="3600" dirty="0"/>
              <a:t>140</a:t>
            </a:r>
            <a:r>
              <a:rPr lang="ko-KR" altLang="en-US" sz="3600" dirty="0"/>
              <a:t>년 역사의 원동력 </a:t>
            </a:r>
            <a:r>
              <a:rPr lang="en-US" altLang="ko-KR" sz="3600" dirty="0"/>
              <a:t>:</a:t>
            </a:r>
            <a:br>
              <a:rPr lang="en-US" altLang="ko-KR" sz="3600" dirty="0"/>
            </a:br>
            <a:r>
              <a:rPr lang="ko-KR" altLang="en-US" sz="3600" dirty="0"/>
              <a:t>표준편차의 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238C84-1C00-4931-BA8F-297708DA3FC1}"/>
              </a:ext>
            </a:extLst>
          </p:cNvPr>
          <p:cNvSpPr/>
          <p:nvPr/>
        </p:nvSpPr>
        <p:spPr>
          <a:xfrm>
            <a:off x="683568" y="6237312"/>
            <a:ext cx="30963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A0332F-9438-47D9-BAE7-556CFC40FF0E}"/>
              </a:ext>
            </a:extLst>
          </p:cNvPr>
          <p:cNvSpPr txBox="1"/>
          <p:nvPr/>
        </p:nvSpPr>
        <p:spPr>
          <a:xfrm>
            <a:off x="7164288" y="630932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P224 ~ 225 </a:t>
            </a:r>
            <a:endParaRPr lang="ko-KR" alt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67EF38-5594-484E-B061-FC454DAB62DD}"/>
                  </a:ext>
                </a:extLst>
              </p:cNvPr>
              <p:cNvSpPr txBox="1"/>
              <p:nvPr/>
            </p:nvSpPr>
            <p:spPr>
              <a:xfrm>
                <a:off x="746300" y="1403484"/>
                <a:ext cx="8397700" cy="3650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따라서 리그평균과 </a:t>
                </a:r>
                <a:r>
                  <a:rPr lang="ko-KR" altLang="en-US" dirty="0" err="1"/>
                  <a:t>리그표준편차</a:t>
                </a:r>
                <a:r>
                  <a:rPr lang="ko-KR" altLang="en-US" dirty="0"/>
                  <a:t> 둘을 이용해 시대상황을 고려한 후 </a:t>
                </a:r>
                <a:br>
                  <a:rPr lang="en-US" altLang="ko-KR" dirty="0"/>
                </a:br>
                <a:r>
                  <a:rPr lang="ko-KR" altLang="en-US" dirty="0"/>
                  <a:t>다른 시대에 활동했던 선수들을 비교하는 것이 좀 더 합리적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ko-KR" altLang="en-US" sz="1600" dirty="0"/>
                  <a:t>야구통계 전문가 짐 앨버트 </a:t>
                </a:r>
                <a:r>
                  <a:rPr lang="en-US" altLang="ko-KR" sz="1600" dirty="0"/>
                  <a:t>『Teaching Statistics Using Baseball』</a:t>
                </a:r>
                <a:br>
                  <a:rPr lang="en-US" altLang="ko-KR" dirty="0"/>
                </a:b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표</m:t>
                    </m:r>
                  </m:oMath>
                </a14:m>
                <a:r>
                  <a:rPr lang="ko-KR" altLang="en-US" sz="1600" dirty="0"/>
                  <a:t>준점수 </a:t>
                </a:r>
                <a:r>
                  <a:rPr lang="en-US" altLang="ko-KR" sz="16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개</m:t>
                        </m:r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인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타</m:t>
                        </m:r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율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해</m:t>
                        </m:r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당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시</m:t>
                        </m:r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즌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리</m:t>
                        </m:r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그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타</m:t>
                        </m:r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율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평</m:t>
                        </m:r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균</m:t>
                        </m:r>
                      </m:num>
                      <m:den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해</m:t>
                        </m:r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당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시</m:t>
                        </m:r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즌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리</m:t>
                        </m:r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그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타</m:t>
                        </m:r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율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표</m:t>
                        </m:r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준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편</m:t>
                        </m:r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차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en-US" altLang="ko-KR" dirty="0"/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en-US" altLang="ko-KR" dirty="0"/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ko-KR" altLang="en-US" sz="1600" dirty="0"/>
                  <a:t>표준점수를 이용한 비교분석을 실행하기 위한 조건</a:t>
                </a:r>
                <a:endParaRPr lang="en-US" altLang="ko-KR" sz="1600" dirty="0"/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en-US" altLang="ko-KR" dirty="0"/>
              </a:p>
              <a:p>
                <a:pPr marL="1200150" lvl="2" indent="-285750">
                  <a:buFont typeface="Wingdings" panose="05000000000000000000" pitchFamily="2" charset="2"/>
                  <a:buChar char="ü"/>
                </a:pPr>
                <a:r>
                  <a:rPr lang="ko-KR" altLang="en-US" sz="1400" dirty="0"/>
                  <a:t>변수가 정규분포를 이뤄야 함</a:t>
                </a:r>
                <a:endParaRPr lang="en-US" altLang="ko-KR" sz="1400" dirty="0"/>
              </a:p>
              <a:p>
                <a:pPr marL="1200150" lvl="2" indent="-285750">
                  <a:buFont typeface="Wingdings" panose="05000000000000000000" pitchFamily="2" charset="2"/>
                  <a:buChar char="ü"/>
                </a:pPr>
                <a:endParaRPr lang="en-US" altLang="ko-KR" sz="1400" dirty="0"/>
              </a:p>
              <a:p>
                <a:pPr marL="1200150" lvl="2" indent="-285750">
                  <a:buFont typeface="Wingdings" panose="05000000000000000000" pitchFamily="2" charset="2"/>
                  <a:buChar char="ü"/>
                </a:pPr>
                <a:r>
                  <a:rPr lang="ko-KR" altLang="en-US" sz="1400" dirty="0"/>
                  <a:t>모집단의 평균과 표준편차가 공개돼야 함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67EF38-5594-484E-B061-FC454DAB6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00" y="1403484"/>
                <a:ext cx="8397700" cy="3650295"/>
              </a:xfrm>
              <a:prstGeom prst="rect">
                <a:avLst/>
              </a:prstGeom>
              <a:blipFill>
                <a:blip r:embed="rId3"/>
                <a:stretch>
                  <a:fillRect l="-435" t="-1169" b="-6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402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7C5014E-2160-4AF1-B0A7-CA70F313D5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시즌타율 </a:t>
            </a:r>
            <a:r>
              <a:rPr lang="en-US" altLang="ko-KR" sz="3600" dirty="0"/>
              <a:t>3</a:t>
            </a:r>
            <a:r>
              <a:rPr lang="ko-KR" altLang="en-US" sz="3600" dirty="0" err="1"/>
              <a:t>할의</a:t>
            </a:r>
            <a:r>
              <a:rPr lang="ko-KR" altLang="en-US" sz="3600" dirty="0"/>
              <a:t> 효과</a:t>
            </a:r>
            <a:r>
              <a:rPr lang="en-US" altLang="ko-KR" sz="3600" dirty="0"/>
              <a:t>, 40</a:t>
            </a:r>
            <a:r>
              <a:rPr lang="ko-KR" altLang="en-US" sz="3600" dirty="0"/>
              <a:t>년간의 관찰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238C84-1C00-4931-BA8F-297708DA3FC1}"/>
              </a:ext>
            </a:extLst>
          </p:cNvPr>
          <p:cNvSpPr/>
          <p:nvPr/>
        </p:nvSpPr>
        <p:spPr>
          <a:xfrm>
            <a:off x="683568" y="6237312"/>
            <a:ext cx="30963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A0332F-9438-47D9-BAE7-556CFC40FF0E}"/>
              </a:ext>
            </a:extLst>
          </p:cNvPr>
          <p:cNvSpPr txBox="1"/>
          <p:nvPr/>
        </p:nvSpPr>
        <p:spPr>
          <a:xfrm>
            <a:off x="7164288" y="630932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P226 ~ 230 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7EF38-5594-484E-B061-FC454DAB62DD}"/>
              </a:ext>
            </a:extLst>
          </p:cNvPr>
          <p:cNvSpPr txBox="1"/>
          <p:nvPr/>
        </p:nvSpPr>
        <p:spPr>
          <a:xfrm>
            <a:off x="746300" y="1403484"/>
            <a:ext cx="8397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표준편차</a:t>
            </a:r>
            <a:r>
              <a:rPr lang="ko-KR" altLang="en-US" dirty="0"/>
              <a:t>가 적었던 시즌의 </a:t>
            </a:r>
            <a:r>
              <a:rPr lang="en-US" altLang="ko-KR" dirty="0"/>
              <a:t>3</a:t>
            </a:r>
            <a:r>
              <a:rPr lang="ko-KR" altLang="en-US" dirty="0" err="1"/>
              <a:t>할타자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>
                <a:solidFill>
                  <a:srgbClr val="FF0000"/>
                </a:solidFill>
              </a:rPr>
              <a:t>표준편차</a:t>
            </a:r>
            <a:r>
              <a:rPr lang="ko-KR" altLang="en-US" dirty="0"/>
              <a:t>가 컸던 시즌의 </a:t>
            </a:r>
            <a:r>
              <a:rPr lang="en-US" altLang="ko-KR" dirty="0"/>
              <a:t>3</a:t>
            </a:r>
            <a:r>
              <a:rPr lang="ko-KR" altLang="en-US" dirty="0" err="1"/>
              <a:t>할타자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타율 </a:t>
            </a:r>
            <a:r>
              <a:rPr lang="en-US" altLang="ko-KR" dirty="0"/>
              <a:t>3</a:t>
            </a:r>
            <a:r>
              <a:rPr lang="ko-KR" altLang="en-US" dirty="0" err="1"/>
              <a:t>할의</a:t>
            </a:r>
            <a:r>
              <a:rPr lang="ko-KR" altLang="en-US" dirty="0"/>
              <a:t> </a:t>
            </a:r>
            <a:r>
              <a:rPr lang="ko-KR" altLang="en-US" dirty="0" err="1"/>
              <a:t>시즌별</a:t>
            </a:r>
            <a:r>
              <a:rPr lang="ko-KR" altLang="en-US" dirty="0"/>
              <a:t> 가치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600" dirty="0"/>
              <a:t>1977</a:t>
            </a:r>
            <a:r>
              <a:rPr lang="ko-KR" altLang="en-US" sz="1600" dirty="0"/>
              <a:t>년 </a:t>
            </a:r>
            <a:r>
              <a:rPr lang="en-US" altLang="ko-KR" sz="1600" dirty="0"/>
              <a:t>~ 2016</a:t>
            </a:r>
            <a:r>
              <a:rPr lang="ko-KR" altLang="en-US" sz="1600" dirty="0"/>
              <a:t>년</a:t>
            </a:r>
            <a:r>
              <a:rPr lang="en-US" altLang="ko-KR" sz="1600" dirty="0"/>
              <a:t>, 400</a:t>
            </a:r>
            <a:r>
              <a:rPr lang="ko-KR" altLang="en-US" sz="1600" dirty="0"/>
              <a:t>타석 초과한 타자들 대상</a:t>
            </a:r>
            <a:r>
              <a:rPr lang="en-US" altLang="ko-KR" sz="1600" dirty="0"/>
              <a:t>, 3</a:t>
            </a:r>
            <a:r>
              <a:rPr lang="ko-KR" altLang="en-US" sz="1600" dirty="0" err="1"/>
              <a:t>할에</a:t>
            </a:r>
            <a:r>
              <a:rPr lang="ko-KR" altLang="en-US" sz="1600" dirty="0"/>
              <a:t> 대한 표준점수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965A97-F578-4DA6-B18D-BDA760FF2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429000"/>
            <a:ext cx="4519349" cy="22947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DD8AF7-E13A-4447-BD3A-903CBDF9777B}"/>
              </a:ext>
            </a:extLst>
          </p:cNvPr>
          <p:cNvSpPr txBox="1"/>
          <p:nvPr/>
        </p:nvSpPr>
        <p:spPr>
          <a:xfrm>
            <a:off x="5220072" y="3429000"/>
            <a:ext cx="34563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1976</a:t>
            </a:r>
            <a:r>
              <a:rPr lang="ko-KR" altLang="en-US" sz="1400" dirty="0"/>
              <a:t>년 </a:t>
            </a:r>
            <a:r>
              <a:rPr lang="en-US" altLang="ko-KR" sz="1400" dirty="0"/>
              <a:t>3</a:t>
            </a:r>
            <a:r>
              <a:rPr lang="ko-KR" altLang="en-US" sz="1400" dirty="0"/>
              <a:t>할 선수의 표준점수 </a:t>
            </a:r>
            <a:r>
              <a:rPr lang="en-US" altLang="ko-KR" sz="1400" dirty="0"/>
              <a:t>0.978,</a:t>
            </a:r>
            <a:r>
              <a:rPr lang="ko-KR" altLang="en-US" sz="1400" dirty="0"/>
              <a:t> 백분위수 </a:t>
            </a:r>
            <a:r>
              <a:rPr lang="en-US" altLang="ko-KR" sz="1400" dirty="0"/>
              <a:t>83.6%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1978</a:t>
            </a:r>
            <a:r>
              <a:rPr lang="ko-KR" altLang="en-US" sz="1400" dirty="0"/>
              <a:t>년 </a:t>
            </a:r>
            <a:r>
              <a:rPr lang="en-US" altLang="ko-KR" sz="1400" dirty="0"/>
              <a:t>3</a:t>
            </a:r>
            <a:r>
              <a:rPr lang="ko-KR" altLang="en-US" sz="1400" dirty="0"/>
              <a:t>할 선수의 표준점수 </a:t>
            </a:r>
            <a:r>
              <a:rPr lang="en-US" altLang="ko-KR" sz="1400" dirty="0"/>
              <a:t>1.202,</a:t>
            </a:r>
            <a:r>
              <a:rPr lang="ko-KR" altLang="en-US" sz="1400" dirty="0"/>
              <a:t> 백분위수는 </a:t>
            </a:r>
            <a:r>
              <a:rPr lang="en-US" altLang="ko-KR" sz="1400" dirty="0"/>
              <a:t>88.5%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2</a:t>
            </a:r>
            <a:r>
              <a:rPr lang="ko-KR" altLang="en-US" sz="1400" dirty="0"/>
              <a:t>년 전에 비해 </a:t>
            </a:r>
            <a:r>
              <a:rPr lang="en-US" altLang="ko-KR" sz="1400" dirty="0"/>
              <a:t>3</a:t>
            </a:r>
            <a:r>
              <a:rPr lang="ko-KR" altLang="en-US" sz="1400" dirty="0"/>
              <a:t>할 선수의 기량이 더 높음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224497-7F70-4BB8-BFDE-162227B640D9}"/>
                  </a:ext>
                </a:extLst>
              </p:cNvPr>
              <p:cNvSpPr txBox="1"/>
              <p:nvPr/>
            </p:nvSpPr>
            <p:spPr>
              <a:xfrm>
                <a:off x="683568" y="6288872"/>
                <a:ext cx="5886400" cy="4524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표</m:t>
                    </m:r>
                  </m:oMath>
                </a14:m>
                <a:r>
                  <a:rPr lang="ko-KR" altLang="en-US" sz="1200" dirty="0">
                    <a:solidFill>
                      <a:srgbClr val="7030A0"/>
                    </a:solidFill>
                  </a:rPr>
                  <a:t>준점수 </a:t>
                </a:r>
                <a:r>
                  <a:rPr lang="en-US" altLang="ko-KR" sz="1200" dirty="0">
                    <a:solidFill>
                      <a:srgbClr val="7030A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개</m:t>
                        </m:r>
                        <m:r>
                          <a:rPr lang="ko-KR" altLang="en-US" sz="1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인</m:t>
                        </m:r>
                        <m:r>
                          <a:rPr lang="en-US" altLang="ko-KR" sz="1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타</m:t>
                        </m:r>
                        <m:r>
                          <a:rPr lang="ko-KR" altLang="en-US" sz="1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율</m:t>
                        </m:r>
                        <m:r>
                          <a:rPr lang="en-US" altLang="ko-KR" sz="1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ko-KR" altLang="en-US" sz="1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해</m:t>
                        </m:r>
                        <m:r>
                          <a:rPr lang="ko-KR" altLang="en-US" sz="1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당</m:t>
                        </m:r>
                        <m:r>
                          <a:rPr lang="en-US" altLang="ko-KR" sz="1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시</m:t>
                        </m:r>
                        <m:r>
                          <a:rPr lang="ko-KR" altLang="en-US" sz="1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즌</m:t>
                        </m:r>
                        <m:r>
                          <a:rPr lang="en-US" altLang="ko-KR" sz="1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리</m:t>
                        </m:r>
                        <m:r>
                          <a:rPr lang="ko-KR" altLang="en-US" sz="1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그</m:t>
                        </m:r>
                        <m:r>
                          <a:rPr lang="en-US" altLang="ko-KR" sz="1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타</m:t>
                        </m:r>
                        <m:r>
                          <a:rPr lang="ko-KR" altLang="en-US" sz="1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율</m:t>
                        </m:r>
                        <m:r>
                          <a:rPr lang="en-US" altLang="ko-KR" sz="1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평</m:t>
                        </m:r>
                        <m:r>
                          <a:rPr lang="ko-KR" altLang="en-US" sz="1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균</m:t>
                        </m:r>
                      </m:num>
                      <m:den>
                        <m:r>
                          <a:rPr lang="ko-KR" altLang="en-US" sz="1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해</m:t>
                        </m:r>
                        <m:r>
                          <a:rPr lang="ko-KR" altLang="en-US" sz="1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당</m:t>
                        </m:r>
                        <m:r>
                          <a:rPr lang="en-US" altLang="ko-KR" sz="1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시</m:t>
                        </m:r>
                        <m:r>
                          <a:rPr lang="ko-KR" altLang="en-US" sz="1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즌</m:t>
                        </m:r>
                        <m:r>
                          <a:rPr lang="en-US" altLang="ko-KR" sz="1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리</m:t>
                        </m:r>
                        <m:r>
                          <a:rPr lang="ko-KR" altLang="en-US" sz="1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그</m:t>
                        </m:r>
                        <m:r>
                          <a:rPr lang="en-US" altLang="ko-KR" sz="1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타</m:t>
                        </m:r>
                        <m:r>
                          <a:rPr lang="ko-KR" altLang="en-US" sz="1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율</m:t>
                        </m:r>
                        <m:r>
                          <a:rPr lang="en-US" altLang="ko-KR" sz="1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표</m:t>
                        </m:r>
                        <m:r>
                          <a:rPr lang="ko-KR" altLang="en-US" sz="1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준</m:t>
                        </m:r>
                        <m:r>
                          <a:rPr lang="en-US" altLang="ko-KR" sz="1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편</m:t>
                        </m:r>
                        <m:r>
                          <a:rPr lang="ko-KR" altLang="en-US" sz="1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차</m:t>
                        </m:r>
                      </m:den>
                    </m:f>
                  </m:oMath>
                </a14:m>
                <a:endParaRPr lang="ko-KR" altLang="en-US" sz="1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224497-7F70-4BB8-BFDE-162227B64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6288872"/>
                <a:ext cx="5886400" cy="452496"/>
              </a:xfrm>
              <a:prstGeom prst="rect">
                <a:avLst/>
              </a:prstGeom>
              <a:blipFill>
                <a:blip r:embed="rId4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745916-955E-4158-B365-492A2BD240B3}"/>
              </a:ext>
            </a:extLst>
          </p:cNvPr>
          <p:cNvSpPr/>
          <p:nvPr/>
        </p:nvSpPr>
        <p:spPr>
          <a:xfrm>
            <a:off x="971600" y="3861048"/>
            <a:ext cx="381642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ABC279-1653-4C3B-B965-B277FBA61527}"/>
              </a:ext>
            </a:extLst>
          </p:cNvPr>
          <p:cNvSpPr/>
          <p:nvPr/>
        </p:nvSpPr>
        <p:spPr>
          <a:xfrm>
            <a:off x="971600" y="4581128"/>
            <a:ext cx="381642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895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7C5014E-2160-4AF1-B0A7-CA70F313D5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시즌타율 </a:t>
            </a:r>
            <a:r>
              <a:rPr lang="en-US" altLang="ko-KR" sz="3600" dirty="0"/>
              <a:t>3</a:t>
            </a:r>
            <a:r>
              <a:rPr lang="ko-KR" altLang="en-US" sz="3600" dirty="0" err="1"/>
              <a:t>할의</a:t>
            </a:r>
            <a:r>
              <a:rPr lang="ko-KR" altLang="en-US" sz="3600" dirty="0"/>
              <a:t> 효과</a:t>
            </a:r>
            <a:r>
              <a:rPr lang="en-US" altLang="ko-KR" sz="3600" dirty="0"/>
              <a:t>, 40</a:t>
            </a:r>
            <a:r>
              <a:rPr lang="ko-KR" altLang="en-US" sz="3600" dirty="0"/>
              <a:t>년간의 관찰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238C84-1C00-4931-BA8F-297708DA3FC1}"/>
              </a:ext>
            </a:extLst>
          </p:cNvPr>
          <p:cNvSpPr/>
          <p:nvPr/>
        </p:nvSpPr>
        <p:spPr>
          <a:xfrm>
            <a:off x="683568" y="6237312"/>
            <a:ext cx="30963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A0332F-9438-47D9-BAE7-556CFC40FF0E}"/>
              </a:ext>
            </a:extLst>
          </p:cNvPr>
          <p:cNvSpPr txBox="1"/>
          <p:nvPr/>
        </p:nvSpPr>
        <p:spPr>
          <a:xfrm>
            <a:off x="7164288" y="630932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P226 ~ 230 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7EF38-5594-484E-B061-FC454DAB62DD}"/>
              </a:ext>
            </a:extLst>
          </p:cNvPr>
          <p:cNvSpPr txBox="1"/>
          <p:nvPr/>
        </p:nvSpPr>
        <p:spPr>
          <a:xfrm>
            <a:off x="746084" y="1399387"/>
            <a:ext cx="83977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40</a:t>
            </a:r>
            <a:r>
              <a:rPr lang="ko-KR" altLang="en-US" dirty="0"/>
              <a:t>년간 </a:t>
            </a:r>
            <a:r>
              <a:rPr lang="en-US" altLang="ko-KR" dirty="0"/>
              <a:t>3</a:t>
            </a:r>
            <a:r>
              <a:rPr lang="ko-KR" altLang="en-US" dirty="0"/>
              <a:t>할 선수의 표준점수와 백분위수 패턴 변화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600" dirty="0"/>
              <a:t>2010</a:t>
            </a:r>
            <a:r>
              <a:rPr lang="ko-KR" altLang="en-US" sz="1600" dirty="0"/>
              <a:t>년 이후부터 </a:t>
            </a:r>
            <a:r>
              <a:rPr lang="en-US" altLang="ko-KR" sz="1600" dirty="0"/>
              <a:t>3</a:t>
            </a:r>
            <a:r>
              <a:rPr lang="ko-KR" altLang="en-US" sz="1600" dirty="0" err="1"/>
              <a:t>할선수의</a:t>
            </a:r>
            <a:r>
              <a:rPr lang="ko-KR" altLang="en-US" sz="1600" dirty="0"/>
              <a:t> 기량이 과거보다 전반적으로 높음</a:t>
            </a: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>
              <a:highlight>
                <a:srgbClr val="FFFF00"/>
              </a:highlight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highlight>
                  <a:srgbClr val="FFFF00"/>
                </a:highlight>
              </a:rPr>
              <a:t>해당 시즌 선수의 타율 기록이 역사적으로 </a:t>
            </a:r>
            <a:r>
              <a:rPr lang="ko-KR" altLang="en-US" dirty="0" err="1">
                <a:highlight>
                  <a:srgbClr val="FFFF00"/>
                </a:highlight>
              </a:rPr>
              <a:t>대단한지</a:t>
            </a:r>
            <a:r>
              <a:rPr lang="ko-KR" altLang="en-US" dirty="0">
                <a:highlight>
                  <a:srgbClr val="FFFF00"/>
                </a:highlight>
              </a:rPr>
              <a:t> 여부는 타율 평균과 표준 편차에 집약 되어 있음</a:t>
            </a:r>
            <a:endParaRPr lang="en-US" altLang="ko-KR" dirty="0">
              <a:highlight>
                <a:srgbClr val="FFFF00"/>
              </a:highlight>
            </a:endParaRP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AAC41F-4E64-4D01-B19D-2DC9068CD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732" y="2420888"/>
            <a:ext cx="2624985" cy="17186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8241A86-0D82-48C8-80BF-65469A68A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773" y="2420888"/>
            <a:ext cx="2705547" cy="1718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47C0DA-0876-47DF-814D-B3C7EB959D3B}"/>
              </a:ext>
            </a:extLst>
          </p:cNvPr>
          <p:cNvSpPr txBox="1"/>
          <p:nvPr/>
        </p:nvSpPr>
        <p:spPr>
          <a:xfrm>
            <a:off x="2699792" y="4273351"/>
            <a:ext cx="3308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rgbClr val="7030A0"/>
                </a:solidFill>
              </a:rPr>
              <a:t>시즌별</a:t>
            </a:r>
            <a:r>
              <a:rPr lang="ko-KR" altLang="en-US" sz="1400" dirty="0">
                <a:solidFill>
                  <a:srgbClr val="7030A0"/>
                </a:solidFill>
              </a:rPr>
              <a:t> </a:t>
            </a:r>
            <a:r>
              <a:rPr lang="en-US" altLang="ko-KR" sz="1400" dirty="0">
                <a:solidFill>
                  <a:srgbClr val="7030A0"/>
                </a:solidFill>
              </a:rPr>
              <a:t>3</a:t>
            </a:r>
            <a:r>
              <a:rPr lang="ko-KR" altLang="en-US" sz="1400" dirty="0" err="1">
                <a:solidFill>
                  <a:srgbClr val="7030A0"/>
                </a:solidFill>
              </a:rPr>
              <a:t>할의</a:t>
            </a:r>
            <a:r>
              <a:rPr lang="ko-KR" altLang="en-US" sz="1400" dirty="0">
                <a:solidFill>
                  <a:srgbClr val="7030A0"/>
                </a:solidFill>
              </a:rPr>
              <a:t> 표준점수와 백분위수 변화</a:t>
            </a:r>
          </a:p>
        </p:txBody>
      </p:sp>
    </p:spTree>
    <p:extLst>
      <p:ext uri="{BB962C8B-B14F-4D97-AF65-F5344CB8AC3E}">
        <p14:creationId xmlns:p14="http://schemas.microsoft.com/office/powerpoint/2010/main" val="3804065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7C5014E-2160-4AF1-B0A7-CA70F313D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7818" cy="694913"/>
          </a:xfrm>
        </p:spPr>
        <p:txBody>
          <a:bodyPr/>
          <a:lstStyle/>
          <a:p>
            <a:r>
              <a:rPr lang="ko-KR" altLang="en-US" sz="3600"/>
              <a:t>시즌타율 표준편차가 적을수록 야구장에 관중들이 더 모인다</a:t>
            </a:r>
            <a:endParaRPr lang="ko-KR" altLang="en-US" sz="3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238C84-1C00-4931-BA8F-297708DA3FC1}"/>
              </a:ext>
            </a:extLst>
          </p:cNvPr>
          <p:cNvSpPr/>
          <p:nvPr/>
        </p:nvSpPr>
        <p:spPr>
          <a:xfrm>
            <a:off x="683568" y="6237312"/>
            <a:ext cx="30963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7EF38-5594-484E-B061-FC454DAB62DD}"/>
              </a:ext>
            </a:extLst>
          </p:cNvPr>
          <p:cNvSpPr txBox="1"/>
          <p:nvPr/>
        </p:nvSpPr>
        <p:spPr>
          <a:xfrm>
            <a:off x="746300" y="1403484"/>
            <a:ext cx="83977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가설 </a:t>
            </a:r>
            <a:r>
              <a:rPr lang="en-US" altLang="ko-KR" dirty="0"/>
              <a:t>: </a:t>
            </a:r>
            <a:r>
              <a:rPr lang="ko-KR" altLang="en-US" dirty="0" err="1"/>
              <a:t>관중들에게</a:t>
            </a:r>
            <a:r>
              <a:rPr lang="ko-KR" altLang="en-US" dirty="0"/>
              <a:t> 시즌타율의 표준 편차가 적다 </a:t>
            </a:r>
            <a:br>
              <a:rPr lang="en-US" altLang="ko-KR" dirty="0"/>
            </a:br>
            <a:r>
              <a:rPr lang="en-US" altLang="ko-KR" dirty="0"/>
              <a:t>=&gt; </a:t>
            </a:r>
            <a:r>
              <a:rPr lang="ko-KR" altLang="en-US" dirty="0"/>
              <a:t>팀들의 실력이 대등</a:t>
            </a:r>
            <a:r>
              <a:rPr lang="en-US" altLang="ko-KR" dirty="0"/>
              <a:t>, </a:t>
            </a:r>
            <a:r>
              <a:rPr lang="ko-KR" altLang="en-US" dirty="0"/>
              <a:t>재밌는 경기가 많음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독립변수 </a:t>
            </a:r>
            <a:r>
              <a:rPr lang="en-US" altLang="ko-KR" sz="1600" dirty="0"/>
              <a:t>: </a:t>
            </a:r>
            <a:r>
              <a:rPr lang="ko-KR" altLang="en-US" sz="1600" dirty="0"/>
              <a:t>시즌타율 표준편차</a:t>
            </a: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종속변수 </a:t>
            </a:r>
            <a:r>
              <a:rPr lang="en-US" altLang="ko-KR" sz="1600" dirty="0"/>
              <a:t>: </a:t>
            </a:r>
            <a:r>
              <a:rPr lang="ko-KR" altLang="en-US" sz="1600" dirty="0"/>
              <a:t>게임당 </a:t>
            </a:r>
            <a:r>
              <a:rPr lang="ko-KR" altLang="en-US" sz="1600" dirty="0" err="1"/>
              <a:t>관중수</a:t>
            </a: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EE50A0-96EE-42EB-82DB-2CD3E4970D89}"/>
              </a:ext>
            </a:extLst>
          </p:cNvPr>
          <p:cNvSpPr txBox="1"/>
          <p:nvPr/>
        </p:nvSpPr>
        <p:spPr>
          <a:xfrm>
            <a:off x="7164288" y="630932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P218 ~ 223 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29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ko-KR" altLang="en-US" dirty="0"/>
              <a:t>차례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4843254" y="2708920"/>
            <a:ext cx="4300746" cy="2448272"/>
          </a:xfrm>
        </p:spPr>
        <p:txBody>
          <a:bodyPr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변수를 알면 분석모델을 디자인 할 수 있다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  <a:p>
            <a:r>
              <a:rPr lang="ko-KR" altLang="en-US" dirty="0"/>
              <a:t>메이저리그 데이터 마이닝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선수의 능력은 어떻게 측정할 것인가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  <a:p>
            <a:endParaRPr lang="en-US" dirty="0"/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상관관계는 인과관계가 아니다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dirty="0"/>
          </a:p>
          <a:p>
            <a:r>
              <a:rPr lang="ko-KR" altLang="en-US" sz="1400" b="1" dirty="0">
                <a:solidFill>
                  <a:srgbClr val="FF0000"/>
                </a:solidFill>
              </a:rPr>
              <a:t>비교와 구분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모델링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머신러닝</a:t>
            </a:r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3BFAB4A-5364-4FC2-BC7E-9DFC15A38D24}"/>
              </a:ext>
            </a:extLst>
          </p:cNvPr>
          <p:cNvSpPr/>
          <p:nvPr/>
        </p:nvSpPr>
        <p:spPr>
          <a:xfrm>
            <a:off x="683568" y="6237312"/>
            <a:ext cx="302433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6" name="그림 개체 틀 5">
            <a:extLst>
              <a:ext uri="{FF2B5EF4-FFF2-40B4-BE49-F238E27FC236}">
                <a16:creationId xmlns:a16="http://schemas.microsoft.com/office/drawing/2014/main" id="{FF6C40E2-3C1F-4E66-9E22-AFF3663F05C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6371" r="16371"/>
          <a:stretch/>
        </p:blipFill>
        <p:spPr/>
      </p:pic>
    </p:spTree>
    <p:extLst>
      <p:ext uri="{BB962C8B-B14F-4D97-AF65-F5344CB8AC3E}">
        <p14:creationId xmlns:p14="http://schemas.microsoft.com/office/powerpoint/2010/main" val="1904515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7C5014E-2160-4AF1-B0A7-CA70F313D5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머리말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238C84-1C00-4931-BA8F-297708DA3FC1}"/>
              </a:ext>
            </a:extLst>
          </p:cNvPr>
          <p:cNvSpPr/>
          <p:nvPr/>
        </p:nvSpPr>
        <p:spPr>
          <a:xfrm>
            <a:off x="683568" y="6237312"/>
            <a:ext cx="30963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A0332F-9438-47D9-BAE7-556CFC40FF0E}"/>
              </a:ext>
            </a:extLst>
          </p:cNvPr>
          <p:cNvSpPr txBox="1"/>
          <p:nvPr/>
        </p:nvSpPr>
        <p:spPr>
          <a:xfrm>
            <a:off x="7164288" y="630932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P211 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7EF38-5594-484E-B061-FC454DAB62DD}"/>
              </a:ext>
            </a:extLst>
          </p:cNvPr>
          <p:cNvSpPr txBox="1"/>
          <p:nvPr/>
        </p:nvSpPr>
        <p:spPr>
          <a:xfrm>
            <a:off x="746300" y="1403484"/>
            <a:ext cx="83977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가정 </a:t>
            </a:r>
            <a:r>
              <a:rPr lang="en-US" altLang="ko-KR" dirty="0"/>
              <a:t>: ‘</a:t>
            </a:r>
            <a:r>
              <a:rPr lang="ko-KR" altLang="en-US" dirty="0"/>
              <a:t>각 팀의 </a:t>
            </a:r>
            <a:r>
              <a:rPr lang="ko-KR" altLang="en-US" dirty="0" err="1"/>
              <a:t>팀득점</a:t>
            </a:r>
            <a:r>
              <a:rPr lang="ko-KR" altLang="en-US" dirty="0"/>
              <a:t> 수준은 다르다</a:t>
            </a:r>
            <a:r>
              <a:rPr lang="en-US" altLang="ko-KR" dirty="0"/>
              <a:t>’</a:t>
            </a:r>
          </a:p>
          <a:p>
            <a:r>
              <a:rPr lang="ko-KR" altLang="en-US" dirty="0"/>
              <a:t>      </a:t>
            </a:r>
            <a:r>
              <a:rPr lang="en-US" altLang="ko-KR" dirty="0"/>
              <a:t>=&gt; </a:t>
            </a:r>
            <a:r>
              <a:rPr lang="ko-KR" altLang="en-US" dirty="0"/>
              <a:t>사실 </a:t>
            </a:r>
            <a:r>
              <a:rPr lang="en-US" altLang="ko-KR" dirty="0"/>
              <a:t>: ‘</a:t>
            </a:r>
            <a:r>
              <a:rPr lang="ko-KR" altLang="en-US" dirty="0"/>
              <a:t>팀타율이 게임당 팀득점에 직접적인 영향을 준다</a:t>
            </a:r>
            <a:r>
              <a:rPr lang="en-US" altLang="ko-KR" dirty="0"/>
              <a:t>’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분석 대상별로 다름을 찾아서 비교</a:t>
            </a:r>
            <a:r>
              <a:rPr lang="en-US" altLang="ko-KR" dirty="0"/>
              <a:t>, </a:t>
            </a:r>
            <a:r>
              <a:rPr lang="ko-KR" altLang="en-US" dirty="0"/>
              <a:t>비슷한 특징을 지닌 팀들은 그룹화</a:t>
            </a:r>
            <a:r>
              <a:rPr lang="en-US" altLang="ko-KR" dirty="0"/>
              <a:t>, </a:t>
            </a:r>
            <a:r>
              <a:rPr lang="ko-KR" altLang="en-US" dirty="0"/>
              <a:t>이질적인 팀들은 구분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특정 그룹으로 묶고 구분하는 요인들이 무엇인지 파악하는 다름에 대한 분석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485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7C5014E-2160-4AF1-B0A7-CA70F313D5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시각적 비교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238C84-1C00-4931-BA8F-297708DA3FC1}"/>
              </a:ext>
            </a:extLst>
          </p:cNvPr>
          <p:cNvSpPr/>
          <p:nvPr/>
        </p:nvSpPr>
        <p:spPr>
          <a:xfrm>
            <a:off x="683568" y="6237312"/>
            <a:ext cx="30963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A0332F-9438-47D9-BAE7-556CFC40FF0E}"/>
              </a:ext>
            </a:extLst>
          </p:cNvPr>
          <p:cNvSpPr txBox="1"/>
          <p:nvPr/>
        </p:nvSpPr>
        <p:spPr>
          <a:xfrm>
            <a:off x="7164288" y="630932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P212 ~ 217 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7EF38-5594-484E-B061-FC454DAB62DD}"/>
              </a:ext>
            </a:extLst>
          </p:cNvPr>
          <p:cNvSpPr txBox="1"/>
          <p:nvPr/>
        </p:nvSpPr>
        <p:spPr>
          <a:xfrm>
            <a:off x="746300" y="1403484"/>
            <a:ext cx="8397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과거 </a:t>
            </a:r>
            <a:r>
              <a:rPr lang="en-US" altLang="ko-KR" dirty="0"/>
              <a:t>20</a:t>
            </a:r>
            <a:r>
              <a:rPr lang="ko-KR" altLang="en-US" dirty="0"/>
              <a:t>년간의 </a:t>
            </a:r>
            <a:r>
              <a:rPr lang="ko-KR" altLang="en-US" dirty="0" err="1"/>
              <a:t>시즌별</a:t>
            </a:r>
            <a:r>
              <a:rPr lang="ko-KR" altLang="en-US" dirty="0"/>
              <a:t> 홈런왕 기록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알렉스 로드리게스</a:t>
            </a:r>
            <a:r>
              <a:rPr lang="en-US" altLang="ko-KR" sz="1600" dirty="0"/>
              <a:t>, </a:t>
            </a:r>
            <a:r>
              <a:rPr lang="ko-KR" altLang="en-US" sz="1600" dirty="0"/>
              <a:t>앨버트 </a:t>
            </a:r>
            <a:r>
              <a:rPr lang="ko-KR" altLang="en-US" sz="1600" dirty="0" err="1"/>
              <a:t>푸홀스</a:t>
            </a:r>
            <a:r>
              <a:rPr lang="en-US" altLang="ko-KR" sz="1600" dirty="0"/>
              <a:t>, </a:t>
            </a:r>
            <a:r>
              <a:rPr lang="ko-KR" altLang="en-US" sz="1600" dirty="0"/>
              <a:t>마크 </a:t>
            </a:r>
            <a:r>
              <a:rPr lang="ko-KR" altLang="en-US" sz="1600" dirty="0" err="1"/>
              <a:t>맥과이어</a:t>
            </a:r>
            <a:r>
              <a:rPr lang="ko-KR" altLang="en-US" sz="1600" dirty="0"/>
              <a:t> 선수의 홈런기록 비교</a:t>
            </a:r>
            <a:endParaRPr lang="en-US" altLang="ko-KR" sz="1600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A2FF4B48-45AC-4CAC-A373-16D36ACF5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384588"/>
              </p:ext>
            </p:extLst>
          </p:nvPr>
        </p:nvGraphicFramePr>
        <p:xfrm>
          <a:off x="1068289" y="1857608"/>
          <a:ext cx="4439817" cy="1936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939">
                  <a:extLst>
                    <a:ext uri="{9D8B030D-6E8A-4147-A177-3AD203B41FA5}">
                      <a16:colId xmlns:a16="http://schemas.microsoft.com/office/drawing/2014/main" val="474923538"/>
                    </a:ext>
                  </a:extLst>
                </a:gridCol>
                <a:gridCol w="1479939">
                  <a:extLst>
                    <a:ext uri="{9D8B030D-6E8A-4147-A177-3AD203B41FA5}">
                      <a16:colId xmlns:a16="http://schemas.microsoft.com/office/drawing/2014/main" val="166951580"/>
                    </a:ext>
                  </a:extLst>
                </a:gridCol>
                <a:gridCol w="1479939">
                  <a:extLst>
                    <a:ext uri="{9D8B030D-6E8A-4147-A177-3AD203B41FA5}">
                      <a16:colId xmlns:a16="http://schemas.microsoft.com/office/drawing/2014/main" val="2985710237"/>
                    </a:ext>
                  </a:extLst>
                </a:gridCol>
              </a:tblGrid>
              <a:tr h="2909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선수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HR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604509"/>
                  </a:ext>
                </a:extLst>
              </a:tr>
              <a:tr h="242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1998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McGwire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958986"/>
                  </a:ext>
                </a:extLst>
              </a:tr>
              <a:tr h="242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1999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McGwire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65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389832"/>
                  </a:ext>
                </a:extLst>
              </a:tr>
              <a:tr h="242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Sosa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7762"/>
                  </a:ext>
                </a:extLst>
              </a:tr>
              <a:tr h="45461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.</a:t>
                      </a:r>
                      <a:endParaRPr lang="ko-KR" alt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984436"/>
                  </a:ext>
                </a:extLst>
              </a:tr>
              <a:tr h="242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Stanton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673686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2081105E-8F61-427F-8757-0CBEEF454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4248605"/>
            <a:ext cx="2773614" cy="18733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A0CEDD2-82D2-410A-9662-044D75ADF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437" y="4248606"/>
            <a:ext cx="1975173" cy="18733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15E0BF-2656-48EF-A6DE-E547FF058DD7}"/>
              </a:ext>
            </a:extLst>
          </p:cNvPr>
          <p:cNvSpPr txBox="1"/>
          <p:nvPr/>
        </p:nvSpPr>
        <p:spPr>
          <a:xfrm>
            <a:off x="6516216" y="4365104"/>
            <a:ext cx="2585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accent2">
                    <a:lumMod val="75000"/>
                  </a:schemeClr>
                </a:solidFill>
              </a:rPr>
              <a:t>푸홀스의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경우 중앙값을 중심으로</a:t>
            </a:r>
            <a:endParaRPr lang="en-US" altLang="ko-KR" sz="12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폭이 적어 큰 변동 없이 기대한 만큼 </a:t>
            </a:r>
            <a:endParaRPr lang="en-US" altLang="ko-KR" sz="12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홈런을 쳐내는 선수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85EDD3-06FF-4CD4-86FA-FD30D5B0713F}"/>
              </a:ext>
            </a:extLst>
          </p:cNvPr>
          <p:cNvSpPr/>
          <p:nvPr/>
        </p:nvSpPr>
        <p:spPr>
          <a:xfrm>
            <a:off x="3203848" y="5733256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4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7C5014E-2160-4AF1-B0A7-CA70F313D5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시각적 비교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238C84-1C00-4931-BA8F-297708DA3FC1}"/>
              </a:ext>
            </a:extLst>
          </p:cNvPr>
          <p:cNvSpPr/>
          <p:nvPr/>
        </p:nvSpPr>
        <p:spPr>
          <a:xfrm>
            <a:off x="683568" y="6237312"/>
            <a:ext cx="30963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A0332F-9438-47D9-BAE7-556CFC40FF0E}"/>
              </a:ext>
            </a:extLst>
          </p:cNvPr>
          <p:cNvSpPr txBox="1"/>
          <p:nvPr/>
        </p:nvSpPr>
        <p:spPr>
          <a:xfrm>
            <a:off x="7164288" y="630932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P212 ~ 217 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7EF38-5594-484E-B061-FC454DAB62DD}"/>
              </a:ext>
            </a:extLst>
          </p:cNvPr>
          <p:cNvSpPr txBox="1"/>
          <p:nvPr/>
        </p:nvSpPr>
        <p:spPr>
          <a:xfrm>
            <a:off x="746300" y="1403484"/>
            <a:ext cx="83977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맥과이어의</a:t>
            </a:r>
            <a:r>
              <a:rPr lang="ko-KR" altLang="en-US" dirty="0"/>
              <a:t> 홈런 </a:t>
            </a:r>
            <a:r>
              <a:rPr lang="en-US" altLang="ko-KR" dirty="0"/>
              <a:t>boxplot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홈런 </a:t>
            </a:r>
            <a:r>
              <a:rPr lang="en-US" altLang="ko-KR" sz="1600" dirty="0"/>
              <a:t>70</a:t>
            </a:r>
            <a:r>
              <a:rPr lang="ko-KR" altLang="en-US" sz="1600" dirty="0"/>
              <a:t>은 최댓값이자 이상치</a:t>
            </a: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highlight>
                  <a:srgbClr val="FFFF00"/>
                </a:highlight>
              </a:rPr>
              <a:t>무조건 배제</a:t>
            </a:r>
            <a:r>
              <a:rPr lang="en-US" altLang="ko-KR" sz="1400" dirty="0">
                <a:highlight>
                  <a:srgbClr val="FFFF00"/>
                </a:highlight>
              </a:rPr>
              <a:t>X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FF0000"/>
                </a:solidFill>
              </a:rPr>
              <a:t>당시 상황을 고려해서 이상치로 판단할지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lvl="2"/>
            <a:r>
              <a:rPr lang="ko-KR" altLang="en-US" sz="1400" dirty="0">
                <a:solidFill>
                  <a:srgbClr val="FF0000"/>
                </a:solidFill>
              </a:rPr>
              <a:t>일반적인 데이터로 취급할지 결정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lvl="2"/>
            <a:r>
              <a:rPr lang="en-US" altLang="ko-KR" sz="1400" dirty="0"/>
              <a:t>(ex. </a:t>
            </a:r>
            <a:r>
              <a:rPr lang="ko-KR" altLang="en-US" sz="1400" dirty="0"/>
              <a:t>약물 복용이면 정상데이터가 아니므로 제거</a:t>
            </a:r>
            <a:r>
              <a:rPr lang="en-US" altLang="ko-KR" sz="1400" dirty="0"/>
              <a:t>)</a:t>
            </a:r>
          </a:p>
          <a:p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34E4F59-D41B-4B27-8272-6EA963B50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650" y="1340768"/>
            <a:ext cx="3440838" cy="274948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56A6AE-861C-4B28-80EE-034263B1D367}"/>
              </a:ext>
            </a:extLst>
          </p:cNvPr>
          <p:cNvSpPr/>
          <p:nvPr/>
        </p:nvSpPr>
        <p:spPr>
          <a:xfrm>
            <a:off x="7092280" y="1484784"/>
            <a:ext cx="576064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382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7C5014E-2160-4AF1-B0A7-CA70F313D5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모델에 영향을 주는 이상치를 찾아라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238C84-1C00-4931-BA8F-297708DA3FC1}"/>
              </a:ext>
            </a:extLst>
          </p:cNvPr>
          <p:cNvSpPr/>
          <p:nvPr/>
        </p:nvSpPr>
        <p:spPr>
          <a:xfrm>
            <a:off x="683568" y="6237312"/>
            <a:ext cx="30963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A0332F-9438-47D9-BAE7-556CFC40FF0E}"/>
              </a:ext>
            </a:extLst>
          </p:cNvPr>
          <p:cNvSpPr txBox="1"/>
          <p:nvPr/>
        </p:nvSpPr>
        <p:spPr>
          <a:xfrm>
            <a:off x="7164288" y="630932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P218 ~ 223 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7EF38-5594-484E-B061-FC454DAB62DD}"/>
              </a:ext>
            </a:extLst>
          </p:cNvPr>
          <p:cNvSpPr txBox="1"/>
          <p:nvPr/>
        </p:nvSpPr>
        <p:spPr>
          <a:xfrm>
            <a:off x="746300" y="1403484"/>
            <a:ext cx="83977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맥과이어의</a:t>
            </a:r>
            <a:r>
              <a:rPr lang="ko-KR" altLang="en-US" dirty="0"/>
              <a:t> 홈런기록에서 발견된 기록은 매우 간소한 방식 </a:t>
            </a:r>
            <a:r>
              <a:rPr lang="en-US" altLang="ko-KR" dirty="0"/>
              <a:t>(IQR </a:t>
            </a:r>
            <a:r>
              <a:rPr lang="ko-KR" altLang="en-US" dirty="0"/>
              <a:t>* </a:t>
            </a:r>
            <a:r>
              <a:rPr lang="en-US" altLang="ko-KR" dirty="0"/>
              <a:t>1.5)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과학적인 방식으로 이상치를 결정하는 통계적 방법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600" b="1" dirty="0">
                <a:solidFill>
                  <a:srgbClr val="00B050"/>
                </a:solidFill>
              </a:rPr>
              <a:t>적합성 그래프</a:t>
            </a:r>
            <a:endParaRPr lang="en-US" altLang="ko-KR" sz="1600" b="1" dirty="0">
              <a:solidFill>
                <a:srgbClr val="00B050"/>
              </a:solidFill>
            </a:endParaRP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672432-C706-40C7-8DDB-61E469519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97" y="3117741"/>
            <a:ext cx="2834886" cy="28501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9AF9F3-B19A-4D54-AE84-BF296C6C1EDE}"/>
              </a:ext>
            </a:extLst>
          </p:cNvPr>
          <p:cNvSpPr txBox="1"/>
          <p:nvPr/>
        </p:nvSpPr>
        <p:spPr>
          <a:xfrm>
            <a:off x="3998338" y="3818988"/>
            <a:ext cx="47965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err="1"/>
              <a:t>예측값과</a:t>
            </a:r>
            <a:r>
              <a:rPr lang="ko-KR" altLang="en-US" sz="1400" dirty="0"/>
              <a:t> 실제 </a:t>
            </a:r>
            <a:r>
              <a:rPr lang="ko-KR" altLang="en-US" sz="1400" dirty="0" err="1"/>
              <a:t>관측값의</a:t>
            </a:r>
            <a:r>
              <a:rPr lang="ko-KR" altLang="en-US" sz="1400" dirty="0"/>
              <a:t> 차이인 잔차들의 분포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err="1"/>
              <a:t>잔차</a:t>
            </a:r>
            <a:r>
              <a:rPr lang="ko-KR" altLang="en-US" sz="1400" dirty="0"/>
              <a:t> 중심으로 골고루 분산되어 있으니 등분산성 문제 </a:t>
            </a:r>
            <a:r>
              <a:rPr lang="en-US" altLang="ko-KR" sz="1400" dirty="0"/>
              <a:t>X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00389B-43B9-4036-A6C8-AD963FA2CD93}"/>
              </a:ext>
            </a:extLst>
          </p:cNvPr>
          <p:cNvSpPr/>
          <p:nvPr/>
        </p:nvSpPr>
        <p:spPr>
          <a:xfrm>
            <a:off x="1619672" y="3573016"/>
            <a:ext cx="504056" cy="2160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E9DA13-C9A9-433B-84CE-61DDCA4DB1B5}"/>
              </a:ext>
            </a:extLst>
          </p:cNvPr>
          <p:cNvSpPr/>
          <p:nvPr/>
        </p:nvSpPr>
        <p:spPr>
          <a:xfrm>
            <a:off x="1907704" y="4941168"/>
            <a:ext cx="504056" cy="2160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098421-DD0B-4763-AB2E-96A1647FD39B}"/>
              </a:ext>
            </a:extLst>
          </p:cNvPr>
          <p:cNvSpPr/>
          <p:nvPr/>
        </p:nvSpPr>
        <p:spPr>
          <a:xfrm>
            <a:off x="1331640" y="5013176"/>
            <a:ext cx="504056" cy="2160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58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7C5014E-2160-4AF1-B0A7-CA70F313D5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모델에 영향을 주는 이상치를 찾아라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238C84-1C00-4931-BA8F-297708DA3FC1}"/>
              </a:ext>
            </a:extLst>
          </p:cNvPr>
          <p:cNvSpPr/>
          <p:nvPr/>
        </p:nvSpPr>
        <p:spPr>
          <a:xfrm>
            <a:off x="683568" y="6237312"/>
            <a:ext cx="30963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7EF38-5594-484E-B061-FC454DAB62DD}"/>
              </a:ext>
            </a:extLst>
          </p:cNvPr>
          <p:cNvSpPr txBox="1"/>
          <p:nvPr/>
        </p:nvSpPr>
        <p:spPr>
          <a:xfrm>
            <a:off x="746300" y="1403484"/>
            <a:ext cx="83977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맥과이어의</a:t>
            </a:r>
            <a:r>
              <a:rPr lang="ko-KR" altLang="en-US" dirty="0"/>
              <a:t> 홈런기록에서 발견된 기록은 매우 간소한 방식 </a:t>
            </a:r>
            <a:r>
              <a:rPr lang="en-US" altLang="ko-KR" dirty="0"/>
              <a:t>(IQR </a:t>
            </a:r>
            <a:r>
              <a:rPr lang="ko-KR" altLang="en-US" dirty="0"/>
              <a:t>* </a:t>
            </a:r>
            <a:r>
              <a:rPr lang="en-US" altLang="ko-KR" dirty="0"/>
              <a:t>1.5)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과학적인 방식으로 이상치를 결정하는 통계적 방법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600" b="1" dirty="0">
                <a:solidFill>
                  <a:srgbClr val="00B050"/>
                </a:solidFill>
              </a:rPr>
              <a:t>정규확률도</a:t>
            </a:r>
            <a:r>
              <a:rPr lang="en-US" altLang="ko-KR" sz="1600" b="1" dirty="0">
                <a:solidFill>
                  <a:srgbClr val="00B050"/>
                </a:solidFill>
              </a:rPr>
              <a:t>(Q-Q</a:t>
            </a:r>
            <a:r>
              <a:rPr lang="ko-KR" altLang="en-US" sz="1600" b="1" dirty="0" err="1">
                <a:solidFill>
                  <a:srgbClr val="00B050"/>
                </a:solidFill>
              </a:rPr>
              <a:t>플랏</a:t>
            </a:r>
            <a:r>
              <a:rPr lang="en-US" altLang="ko-KR" sz="1600" b="1" dirty="0">
                <a:solidFill>
                  <a:srgbClr val="00B050"/>
                </a:solidFill>
              </a:rPr>
              <a:t>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80652F-760C-4B24-AAE6-603B277B9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164" y="3167276"/>
            <a:ext cx="2857748" cy="27510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58FDED-A325-483E-9D28-14EFCA0B2069}"/>
              </a:ext>
            </a:extLst>
          </p:cNvPr>
          <p:cNvSpPr txBox="1"/>
          <p:nvPr/>
        </p:nvSpPr>
        <p:spPr>
          <a:xfrm>
            <a:off x="3998338" y="3818988"/>
            <a:ext cx="44839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양쪽 꼬리가 한쪽으로 치우쳐 있지 않은 지 확인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종속변수의 분포가 정규성을 띄는지 확인할 수 있음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289, 1833, 2947</a:t>
            </a:r>
            <a:r>
              <a:rPr lang="ko-KR" altLang="en-US" sz="1400" dirty="0"/>
              <a:t>이 기준선에서 벗어나 있음</a:t>
            </a:r>
            <a:endParaRPr lang="en-US" altLang="ko-KR" sz="1400" dirty="0"/>
          </a:p>
          <a:p>
            <a:r>
              <a:rPr lang="en-US" altLang="ko-KR" sz="1400" dirty="0"/>
              <a:t>      =&gt; </a:t>
            </a:r>
            <a:r>
              <a:rPr lang="ko-KR" altLang="en-US" sz="1400" dirty="0"/>
              <a:t>영향력이 있는 점들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B4B842-9298-4DD1-8BED-5175D6395C59}"/>
              </a:ext>
            </a:extLst>
          </p:cNvPr>
          <p:cNvSpPr/>
          <p:nvPr/>
        </p:nvSpPr>
        <p:spPr>
          <a:xfrm>
            <a:off x="3203848" y="3501008"/>
            <a:ext cx="504056" cy="2160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82A5E3-E101-4CFC-B032-3018F6608121}"/>
              </a:ext>
            </a:extLst>
          </p:cNvPr>
          <p:cNvSpPr/>
          <p:nvPr/>
        </p:nvSpPr>
        <p:spPr>
          <a:xfrm>
            <a:off x="1547664" y="4861783"/>
            <a:ext cx="504056" cy="4394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A12437-5852-4814-AA72-3903AA2DEFE3}"/>
              </a:ext>
            </a:extLst>
          </p:cNvPr>
          <p:cNvSpPr txBox="1"/>
          <p:nvPr/>
        </p:nvSpPr>
        <p:spPr>
          <a:xfrm>
            <a:off x="7164288" y="630932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P218 ~ 223 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828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7C5014E-2160-4AF1-B0A7-CA70F313D5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모델에 영향을 주는 이상치를 찾아라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238C84-1C00-4931-BA8F-297708DA3FC1}"/>
              </a:ext>
            </a:extLst>
          </p:cNvPr>
          <p:cNvSpPr/>
          <p:nvPr/>
        </p:nvSpPr>
        <p:spPr>
          <a:xfrm>
            <a:off x="683568" y="6237312"/>
            <a:ext cx="30963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7EF38-5594-484E-B061-FC454DAB62DD}"/>
              </a:ext>
            </a:extLst>
          </p:cNvPr>
          <p:cNvSpPr txBox="1"/>
          <p:nvPr/>
        </p:nvSpPr>
        <p:spPr>
          <a:xfrm>
            <a:off x="746300" y="1403484"/>
            <a:ext cx="83977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맥과이어의</a:t>
            </a:r>
            <a:r>
              <a:rPr lang="ko-KR" altLang="en-US" dirty="0"/>
              <a:t> 홈런기록에서 발견된 기록은 매우 간소한 방식 </a:t>
            </a:r>
            <a:r>
              <a:rPr lang="en-US" altLang="ko-KR" dirty="0"/>
              <a:t>(IQR </a:t>
            </a:r>
            <a:r>
              <a:rPr lang="ko-KR" altLang="en-US" dirty="0"/>
              <a:t>* </a:t>
            </a:r>
            <a:r>
              <a:rPr lang="en-US" altLang="ko-KR" dirty="0"/>
              <a:t>1.5)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과학적인 방식으로 이상치를 결정하는 통계적 방법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600" b="1" dirty="0" err="1">
                <a:solidFill>
                  <a:srgbClr val="00B050"/>
                </a:solidFill>
              </a:rPr>
              <a:t>표준잔차도표</a:t>
            </a:r>
            <a:endParaRPr lang="en-US" altLang="ko-KR" sz="1600" b="1" dirty="0">
              <a:solidFill>
                <a:srgbClr val="00B050"/>
              </a:solidFill>
            </a:endParaRP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146E51-DF67-47B4-A70B-D66B8B51F53F}"/>
              </a:ext>
            </a:extLst>
          </p:cNvPr>
          <p:cNvSpPr txBox="1"/>
          <p:nvPr/>
        </p:nvSpPr>
        <p:spPr>
          <a:xfrm>
            <a:off x="4039919" y="3717032"/>
            <a:ext cx="39164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이상치의 영향력 여부의 기준을 제시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가운데 실선이 수평일 수록 정규분포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우측 </a:t>
            </a:r>
            <a:r>
              <a:rPr lang="ko-KR" altLang="en-US" sz="1400" dirty="0" err="1"/>
              <a:t>상하단</a:t>
            </a:r>
            <a:r>
              <a:rPr lang="ko-KR" altLang="en-US" sz="1400" dirty="0"/>
              <a:t> 점선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ko-KR" altLang="en-US" sz="1400" dirty="0" err="1">
                <a:highlight>
                  <a:srgbClr val="FFFF00"/>
                </a:highlight>
              </a:rPr>
              <a:t>쿡의</a:t>
            </a:r>
            <a:r>
              <a:rPr lang="ko-KR" altLang="en-US" sz="1400" dirty="0">
                <a:highlight>
                  <a:srgbClr val="FFFF00"/>
                </a:highlight>
              </a:rPr>
              <a:t> 거리</a:t>
            </a:r>
            <a:endParaRPr lang="en-US" altLang="ko-KR" sz="1400" dirty="0">
              <a:highlight>
                <a:srgbClr val="FFFF00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ko-KR" altLang="en-US" sz="1200" dirty="0"/>
              <a:t>점선 부근에 점이 존재하면 영향력이 있는 점</a:t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회귀선의 기울기가 변함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318405D-4B63-479C-A2C6-D3F1CFAF5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101" y="3144414"/>
            <a:ext cx="2964437" cy="27967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19E9D4A-5439-4710-AF7A-49A3265B6B83}"/>
              </a:ext>
            </a:extLst>
          </p:cNvPr>
          <p:cNvSpPr txBox="1"/>
          <p:nvPr/>
        </p:nvSpPr>
        <p:spPr>
          <a:xfrm>
            <a:off x="7164288" y="630932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P218 ~ 223 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281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7C5014E-2160-4AF1-B0A7-CA70F313D5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모델에 영향을 주는 이상치를 찾아라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238C84-1C00-4931-BA8F-297708DA3FC1}"/>
              </a:ext>
            </a:extLst>
          </p:cNvPr>
          <p:cNvSpPr/>
          <p:nvPr/>
        </p:nvSpPr>
        <p:spPr>
          <a:xfrm>
            <a:off x="683568" y="6237312"/>
            <a:ext cx="30963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7EF38-5594-484E-B061-FC454DAB62DD}"/>
              </a:ext>
            </a:extLst>
          </p:cNvPr>
          <p:cNvSpPr txBox="1"/>
          <p:nvPr/>
        </p:nvSpPr>
        <p:spPr>
          <a:xfrm>
            <a:off x="746300" y="1403484"/>
            <a:ext cx="83977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맥과이어의</a:t>
            </a:r>
            <a:r>
              <a:rPr lang="ko-KR" altLang="en-US" dirty="0"/>
              <a:t> 홈런기록에서 발견된 기록은 매우 간소한 방식 </a:t>
            </a:r>
            <a:r>
              <a:rPr lang="en-US" altLang="ko-KR" dirty="0"/>
              <a:t>(IQR </a:t>
            </a:r>
            <a:r>
              <a:rPr lang="ko-KR" altLang="en-US" dirty="0"/>
              <a:t>* </a:t>
            </a:r>
            <a:r>
              <a:rPr lang="en-US" altLang="ko-KR" dirty="0"/>
              <a:t>1.5)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과학적인 방식으로 이상치를 결정하는 통계적 방법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600" b="1" dirty="0" err="1">
                <a:solidFill>
                  <a:srgbClr val="00B050"/>
                </a:solidFill>
              </a:rPr>
              <a:t>쿡의</a:t>
            </a:r>
            <a:r>
              <a:rPr lang="ko-KR" altLang="en-US" sz="1600" b="1" dirty="0">
                <a:solidFill>
                  <a:srgbClr val="00B050"/>
                </a:solidFill>
              </a:rPr>
              <a:t> 거리</a:t>
            </a:r>
            <a:endParaRPr lang="en-US" altLang="ko-KR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F5A9C4F-94A2-4559-975C-3B320C1AF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140968"/>
            <a:ext cx="2812024" cy="27205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B84255-9954-4BBF-A69D-4AAB23DB79B0}"/>
              </a:ext>
            </a:extLst>
          </p:cNvPr>
          <p:cNvSpPr txBox="1"/>
          <p:nvPr/>
        </p:nvSpPr>
        <p:spPr>
          <a:xfrm>
            <a:off x="3998339" y="3818988"/>
            <a:ext cx="38140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특정 관측점이 </a:t>
            </a:r>
            <a:r>
              <a:rPr lang="en-US" altLang="ko-KR" sz="1400" dirty="0"/>
              <a:t>0.5 </a:t>
            </a:r>
            <a:r>
              <a:rPr lang="ko-KR" altLang="en-US" sz="1400" dirty="0"/>
              <a:t>이상이면 영향력이 있고</a:t>
            </a:r>
            <a:r>
              <a:rPr lang="en-US" altLang="ko-KR" sz="1400" dirty="0"/>
              <a:t>, 1</a:t>
            </a:r>
            <a:r>
              <a:rPr lang="ko-KR" altLang="en-US" sz="1400" dirty="0"/>
              <a:t>이상이면 큰 영향력이 있음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err="1">
                <a:highlight>
                  <a:srgbClr val="FFFF00"/>
                </a:highlight>
              </a:rPr>
              <a:t>쿡의</a:t>
            </a:r>
            <a:r>
              <a:rPr lang="ko-KR" altLang="en-US" sz="1400" dirty="0">
                <a:highlight>
                  <a:srgbClr val="FFFF00"/>
                </a:highlight>
              </a:rPr>
              <a:t> 거리가 </a:t>
            </a:r>
            <a:r>
              <a:rPr lang="en-US" altLang="ko-KR" sz="1400" dirty="0">
                <a:highlight>
                  <a:srgbClr val="FFFF00"/>
                </a:highlight>
              </a:rPr>
              <a:t>1</a:t>
            </a:r>
            <a:r>
              <a:rPr lang="ko-KR" altLang="en-US" sz="1400" dirty="0">
                <a:highlight>
                  <a:srgbClr val="FFFF00"/>
                </a:highlight>
              </a:rPr>
              <a:t>을 넘지 않는다는 측면에서 전체 모델에 크게 영향력을 미치는 이상치는 없음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641B31-9BCD-442B-A8AF-7EABAC0D6FDC}"/>
              </a:ext>
            </a:extLst>
          </p:cNvPr>
          <p:cNvSpPr txBox="1"/>
          <p:nvPr/>
        </p:nvSpPr>
        <p:spPr>
          <a:xfrm>
            <a:off x="7164288" y="630932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P218 ~ 223 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03671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_End_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ptkey">
      <a:majorFont>
        <a:latin typeface="Calibri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Master Slide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22105</TotalTime>
  <Words>1390</Words>
  <Application>Microsoft Office PowerPoint</Application>
  <PresentationFormat>화면 슬라이드 쇼(4:3)</PresentationFormat>
  <Paragraphs>253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Wingdings</vt:lpstr>
      <vt:lpstr>Cover_End_ Slide Master</vt:lpstr>
      <vt:lpstr>Contents Master Slide </vt:lpstr>
      <vt:lpstr>메이저리그 야구통계학</vt:lpstr>
      <vt:lpstr>PowerPoint 프레젠테이션</vt:lpstr>
      <vt:lpstr>머리말</vt:lpstr>
      <vt:lpstr>시각적 비교</vt:lpstr>
      <vt:lpstr>시각적 비교</vt:lpstr>
      <vt:lpstr>모델에 영향을 주는 이상치를 찾아라</vt:lpstr>
      <vt:lpstr>모델에 영향을 주는 이상치를 찾아라</vt:lpstr>
      <vt:lpstr>모델에 영향을 주는 이상치를 찾아라</vt:lpstr>
      <vt:lpstr>모델에 영향을 주는 이상치를 찾아라</vt:lpstr>
      <vt:lpstr>모델에 영향을 주는 이상치를 찾아라</vt:lpstr>
      <vt:lpstr>메이저리그 140년 역사의 원동력 : 표준편차의 힘</vt:lpstr>
      <vt:lpstr>메이저리그 140년 역사의 원동력 : 표준편차의 힘</vt:lpstr>
      <vt:lpstr>시즌타율 3할의 효과, 40년간의 관찰</vt:lpstr>
      <vt:lpstr>시즌타율 3할의 효과, 40년간의 관찰</vt:lpstr>
      <vt:lpstr>시즌타율 표준편차가 적을수록 야구장에 관중들이 더 모인다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PORTFOLIO-POWERPOINT-TEMPALTES</dc:title>
  <dc:creator>bizdesign.net</dc:creator>
  <cp:lastModifiedBy>박태신</cp:lastModifiedBy>
  <cp:revision>104</cp:revision>
  <dcterms:created xsi:type="dcterms:W3CDTF">2015-01-20T11:29:45Z</dcterms:created>
  <dcterms:modified xsi:type="dcterms:W3CDTF">2021-11-16T04:58:05Z</dcterms:modified>
</cp:coreProperties>
</file>