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FCE6-C0D1-40A8-90B5-7F92F672326F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8C12-69E9-47C7-A246-0B6569B3B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58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FCE6-C0D1-40A8-90B5-7F92F672326F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8C12-69E9-47C7-A246-0B6569B3B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50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FCE6-C0D1-40A8-90B5-7F92F672326F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8C12-69E9-47C7-A246-0B6569B3B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98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FCE6-C0D1-40A8-90B5-7F92F672326F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8C12-69E9-47C7-A246-0B6569B3B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4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FCE6-C0D1-40A8-90B5-7F92F672326F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8C12-69E9-47C7-A246-0B6569B3B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21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FCE6-C0D1-40A8-90B5-7F92F672326F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8C12-69E9-47C7-A246-0B6569B3B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38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FCE6-C0D1-40A8-90B5-7F92F672326F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8C12-69E9-47C7-A246-0B6569B3B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33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FCE6-C0D1-40A8-90B5-7F92F672326F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8C12-69E9-47C7-A246-0B6569B3B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763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FCE6-C0D1-40A8-90B5-7F92F672326F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8C12-69E9-47C7-A246-0B6569B3B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05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FCE6-C0D1-40A8-90B5-7F92F672326F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8C12-69E9-47C7-A246-0B6569B3B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8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FCE6-C0D1-40A8-90B5-7F92F672326F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8C12-69E9-47C7-A246-0B6569B3B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35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3FCE6-C0D1-40A8-90B5-7F92F672326F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88C12-69E9-47C7-A246-0B6569B3B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32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29447" y="540328"/>
            <a:ext cx="1571106" cy="54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App.vue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91458" y="1419237"/>
            <a:ext cx="1571106" cy="54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Router-link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98751" y="1419237"/>
            <a:ext cx="1571106" cy="54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Router-view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134622" y="2553792"/>
            <a:ext cx="1699364" cy="54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indexView.vue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27091" y="2542025"/>
            <a:ext cx="1571106" cy="54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InternationalMovieView.vue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12921" y="2542025"/>
            <a:ext cx="1571106" cy="54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koreaMovieView.vue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12839" y="2542025"/>
            <a:ext cx="1571106" cy="54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myPageView.vue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298669" y="2553792"/>
            <a:ext cx="1571106" cy="54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</a:t>
            </a:r>
            <a:r>
              <a:rPr lang="en-US" altLang="ko-KR" dirty="0" err="1" smtClean="0">
                <a:solidFill>
                  <a:schemeClr val="tx1"/>
                </a:solidFill>
              </a:rPr>
              <a:t>earchView.vue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1261" y="2553792"/>
            <a:ext cx="1571106" cy="54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Genre[ … ]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198750" y="3560809"/>
            <a:ext cx="1571106" cy="54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SignUp.vue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1261" y="3691437"/>
            <a:ext cx="1571106" cy="548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27091" y="3711713"/>
            <a:ext cx="1571106" cy="548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12921" y="3719425"/>
            <a:ext cx="1571106" cy="548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12839" y="3568519"/>
            <a:ext cx="1571106" cy="54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myProfile.vue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98669" y="3628483"/>
            <a:ext cx="1571106" cy="548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41179" y="3835129"/>
            <a:ext cx="1571106" cy="548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484412" y="3950833"/>
            <a:ext cx="1571106" cy="548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koreaMovie</a:t>
            </a:r>
            <a:r>
              <a:rPr lang="en-US" altLang="ko-KR" dirty="0" err="1" smtClean="0">
                <a:solidFill>
                  <a:schemeClr val="tx1"/>
                </a:solidFill>
              </a:rPr>
              <a:t>List.vue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79491" y="3864113"/>
            <a:ext cx="1571106" cy="548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531891" y="4008051"/>
            <a:ext cx="1571106" cy="548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InternationalMovie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List.vue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4942" y="3835129"/>
            <a:ext cx="1571106" cy="548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0240" y="4015010"/>
            <a:ext cx="1571106" cy="548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GenreList.vue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451069" y="3780883"/>
            <a:ext cx="1571106" cy="548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552001" y="3909334"/>
            <a:ext cx="1571106" cy="548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searchMovie</a:t>
            </a:r>
            <a:r>
              <a:rPr lang="en-US" altLang="ko-KR" dirty="0" err="1" smtClean="0">
                <a:solidFill>
                  <a:schemeClr val="tx1"/>
                </a:solidFill>
              </a:rPr>
              <a:t>List.vue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35" name="꺾인 연결선 34"/>
          <p:cNvCxnSpPr>
            <a:stCxn id="4" idx="2"/>
            <a:endCxn id="5" idx="0"/>
          </p:cNvCxnSpPr>
          <p:nvPr/>
        </p:nvCxnSpPr>
        <p:spPr>
          <a:xfrm rot="5400000">
            <a:off x="4930872" y="635108"/>
            <a:ext cx="330269" cy="123798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4" idx="2"/>
            <a:endCxn id="6" idx="0"/>
          </p:cNvCxnSpPr>
          <p:nvPr/>
        </p:nvCxnSpPr>
        <p:spPr>
          <a:xfrm rot="16200000" flipH="1">
            <a:off x="6184518" y="619450"/>
            <a:ext cx="330269" cy="126930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6" idx="2"/>
            <a:endCxn id="7" idx="0"/>
          </p:cNvCxnSpPr>
          <p:nvPr/>
        </p:nvCxnSpPr>
        <p:spPr>
          <a:xfrm>
            <a:off x="6984304" y="1967877"/>
            <a:ext cx="0" cy="585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6" idx="2"/>
            <a:endCxn id="9" idx="0"/>
          </p:cNvCxnSpPr>
          <p:nvPr/>
        </p:nvCxnSpPr>
        <p:spPr>
          <a:xfrm rot="5400000">
            <a:off x="5704315" y="1262036"/>
            <a:ext cx="574148" cy="198583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6" idx="2"/>
            <a:endCxn id="8" idx="0"/>
          </p:cNvCxnSpPr>
          <p:nvPr/>
        </p:nvCxnSpPr>
        <p:spPr>
          <a:xfrm rot="5400000">
            <a:off x="4711400" y="269121"/>
            <a:ext cx="574148" cy="397166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6" idx="2"/>
            <a:endCxn id="12" idx="0"/>
          </p:cNvCxnSpPr>
          <p:nvPr/>
        </p:nvCxnSpPr>
        <p:spPr>
          <a:xfrm rot="5400000">
            <a:off x="3712602" y="-717911"/>
            <a:ext cx="585915" cy="595749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6" idx="2"/>
            <a:endCxn id="10" idx="0"/>
          </p:cNvCxnSpPr>
          <p:nvPr/>
        </p:nvCxnSpPr>
        <p:spPr>
          <a:xfrm rot="16200000" flipH="1">
            <a:off x="7754274" y="1197907"/>
            <a:ext cx="574148" cy="211408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6" idx="2"/>
            <a:endCxn id="11" idx="0"/>
          </p:cNvCxnSpPr>
          <p:nvPr/>
        </p:nvCxnSpPr>
        <p:spPr>
          <a:xfrm rot="16200000" flipH="1">
            <a:off x="8741306" y="210875"/>
            <a:ext cx="585915" cy="409991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1" idx="2"/>
            <a:endCxn id="19" idx="0"/>
          </p:cNvCxnSpPr>
          <p:nvPr/>
        </p:nvCxnSpPr>
        <p:spPr>
          <a:xfrm>
            <a:off x="11084222" y="3102432"/>
            <a:ext cx="0" cy="526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0" idx="2"/>
            <a:endCxn id="18" idx="0"/>
          </p:cNvCxnSpPr>
          <p:nvPr/>
        </p:nvCxnSpPr>
        <p:spPr>
          <a:xfrm>
            <a:off x="9098392" y="3090665"/>
            <a:ext cx="0" cy="477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7" idx="2"/>
            <a:endCxn id="14" idx="0"/>
          </p:cNvCxnSpPr>
          <p:nvPr/>
        </p:nvCxnSpPr>
        <p:spPr>
          <a:xfrm flipH="1">
            <a:off x="6984303" y="3102432"/>
            <a:ext cx="1" cy="4583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9" idx="2"/>
            <a:endCxn id="17" idx="0"/>
          </p:cNvCxnSpPr>
          <p:nvPr/>
        </p:nvCxnSpPr>
        <p:spPr>
          <a:xfrm>
            <a:off x="4998474" y="3090665"/>
            <a:ext cx="0" cy="628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8" idx="2"/>
            <a:endCxn id="16" idx="0"/>
          </p:cNvCxnSpPr>
          <p:nvPr/>
        </p:nvCxnSpPr>
        <p:spPr>
          <a:xfrm>
            <a:off x="3012644" y="3090665"/>
            <a:ext cx="0" cy="621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12" idx="2"/>
            <a:endCxn id="15" idx="0"/>
          </p:cNvCxnSpPr>
          <p:nvPr/>
        </p:nvCxnSpPr>
        <p:spPr>
          <a:xfrm>
            <a:off x="1026814" y="3102432"/>
            <a:ext cx="0" cy="589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00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App.vue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8222"/>
          </a:xfrm>
        </p:spPr>
        <p:txBody>
          <a:bodyPr/>
          <a:lstStyle/>
          <a:p>
            <a:r>
              <a:rPr lang="en-US" altLang="ko-KR" dirty="0" smtClean="0"/>
              <a:t>Nav1</a:t>
            </a:r>
          </a:p>
          <a:p>
            <a:pPr lvl="1"/>
            <a:r>
              <a:rPr lang="ko-KR" altLang="en-US" dirty="0" smtClean="0"/>
              <a:t>브랜드이미지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검색기능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로그인</a:t>
            </a:r>
            <a:endParaRPr lang="en-US" altLang="ko-KR" dirty="0" smtClean="0"/>
          </a:p>
          <a:p>
            <a:r>
              <a:rPr lang="en-US" altLang="ko-KR" dirty="0" smtClean="0"/>
              <a:t>Nav2</a:t>
            </a:r>
          </a:p>
          <a:p>
            <a:pPr lvl="1"/>
            <a:r>
              <a:rPr lang="ko-KR" altLang="en-US" dirty="0" err="1" smtClean="0"/>
              <a:t>필터기능</a:t>
            </a:r>
            <a:endParaRPr lang="en-US" altLang="ko-KR" dirty="0" smtClean="0"/>
          </a:p>
          <a:p>
            <a:r>
              <a:rPr lang="en-US" altLang="ko-KR" dirty="0" smtClean="0"/>
              <a:t>A.D</a:t>
            </a:r>
          </a:p>
          <a:p>
            <a:pPr lvl="1"/>
            <a:r>
              <a:rPr lang="ko-KR" altLang="en-US" dirty="0" smtClean="0"/>
              <a:t>광고 자동 넘기기</a:t>
            </a:r>
            <a:endParaRPr lang="en-US" altLang="ko-KR" dirty="0" smtClean="0"/>
          </a:p>
          <a:p>
            <a:r>
              <a:rPr lang="ko-KR" altLang="en-US" dirty="0" err="1" smtClean="0"/>
              <a:t>로그인창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회원가입링크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267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32</Words>
  <Application>Microsoft Office PowerPoint</Application>
  <PresentationFormat>와이드스크린</PresentationFormat>
  <Paragraphs>25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App.vue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7</cp:revision>
  <dcterms:created xsi:type="dcterms:W3CDTF">2022-11-15T04:41:20Z</dcterms:created>
  <dcterms:modified xsi:type="dcterms:W3CDTF">2022-11-15T08:58:02Z</dcterms:modified>
</cp:coreProperties>
</file>