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99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34555" autoAdjust="0"/>
    <p:restoredTop sz="94676" autoAdjust="0"/>
  </p:normalViewPr>
  <p:slideViewPr>
    <p:cSldViewPr>
      <p:cViewPr>
        <p:scale>
          <a:sx n="125" d="100"/>
          <a:sy n="125" d="100"/>
        </p:scale>
        <p:origin x="-36" y="756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02"/>
      </p:cViewPr>
      <p:guideLst>
        <p:guide orient="horz" pos="2880"/>
        <p:guide pos="2159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C0825AB-BBA3-4275-9CAE-F1A4A964E087}" type="datetime1">
              <a:rPr lang="ko-KR" altLang="en-US"/>
              <a:pPr lvl="0">
                <a:defRPr/>
              </a:pPr>
              <a:t>2022-06-07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C746DD08-4BF4-4AF6-981B-F1A00D5D13A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A637CCA3-BDA2-4480-95C3-C7302638E86C}" type="datetime1">
              <a:rPr lang="ko-KR" altLang="en-US"/>
              <a:pPr lvl="0">
                <a:defRPr/>
              </a:pPr>
              <a:t>2022-06-07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177AB1EE-135D-442B-9376-8D464A1B348E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1254-3247-4DB9-B79A-1DAF9095B398}" type="datetimeFigureOut">
              <a:rPr lang="ko-KR" altLang="en-US" smtClean="0"/>
              <a:pPr/>
              <a:t>2017-11-26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6318-DC6C-408C-80D3-717879AAF1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1254-3247-4DB9-B79A-1DAF9095B398}" type="datetimeFigureOut">
              <a:rPr lang="ko-KR" altLang="en-US" smtClean="0"/>
              <a:pPr/>
              <a:t>2017-11-26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6318-DC6C-408C-80D3-717879AAF1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1254-3247-4DB9-B79A-1DAF9095B398}" type="datetimeFigureOut">
              <a:rPr lang="ko-KR" altLang="en-US" smtClean="0"/>
              <a:pPr/>
              <a:t>2017-11-26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6318-DC6C-408C-80D3-717879AAF1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54C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 userDrawn="1"/>
        </p:nvGrpSpPr>
        <p:grpSpPr>
          <a:xfrm>
            <a:off x="0" y="0"/>
            <a:ext cx="9135635" cy="6862323"/>
            <a:chOff x="0" y="0"/>
            <a:chExt cx="9135635" cy="6862323"/>
          </a:xfrm>
        </p:grpSpPr>
        <p:cxnSp>
          <p:nvCxnSpPr>
            <p:cNvPr id="25" name="직선 연결선 24"/>
            <p:cNvCxnSpPr/>
            <p:nvPr userDrawn="1"/>
          </p:nvCxnSpPr>
          <p:spPr>
            <a:xfrm>
              <a:off x="280095" y="0"/>
              <a:ext cx="0" cy="6862323"/>
            </a:xfrm>
            <a:prstGeom prst="line">
              <a:avLst/>
            </a:prstGeom>
            <a:ln>
              <a:solidFill>
                <a:srgbClr val="A29092">
                  <a:alpha val="5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 userDrawn="1"/>
          </p:nvCxnSpPr>
          <p:spPr>
            <a:xfrm>
              <a:off x="3011066" y="0"/>
              <a:ext cx="0" cy="6862323"/>
            </a:xfrm>
            <a:prstGeom prst="line">
              <a:avLst/>
            </a:prstGeom>
            <a:ln>
              <a:solidFill>
                <a:srgbClr val="A29092">
                  <a:alpha val="5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 userDrawn="1"/>
          </p:nvCxnSpPr>
          <p:spPr>
            <a:xfrm>
              <a:off x="3103265" y="0"/>
              <a:ext cx="0" cy="6862323"/>
            </a:xfrm>
            <a:prstGeom prst="line">
              <a:avLst/>
            </a:prstGeom>
            <a:ln>
              <a:solidFill>
                <a:srgbClr val="A29092">
                  <a:alpha val="5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 userDrawn="1"/>
          </p:nvCxnSpPr>
          <p:spPr>
            <a:xfrm>
              <a:off x="6025877" y="0"/>
              <a:ext cx="0" cy="6862323"/>
            </a:xfrm>
            <a:prstGeom prst="line">
              <a:avLst/>
            </a:prstGeom>
            <a:ln>
              <a:solidFill>
                <a:srgbClr val="A29092">
                  <a:alpha val="5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 userDrawn="1"/>
          </p:nvCxnSpPr>
          <p:spPr>
            <a:xfrm>
              <a:off x="6118076" y="0"/>
              <a:ext cx="0" cy="6862323"/>
            </a:xfrm>
            <a:prstGeom prst="line">
              <a:avLst/>
            </a:prstGeom>
            <a:ln>
              <a:solidFill>
                <a:srgbClr val="A29092">
                  <a:alpha val="5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 userDrawn="1"/>
          </p:nvCxnSpPr>
          <p:spPr>
            <a:xfrm>
              <a:off x="8873430" y="0"/>
              <a:ext cx="0" cy="6862323"/>
            </a:xfrm>
            <a:prstGeom prst="line">
              <a:avLst/>
            </a:prstGeom>
            <a:ln>
              <a:solidFill>
                <a:srgbClr val="A29092">
                  <a:alpha val="5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8" name="직선 연결선 2047"/>
            <p:cNvCxnSpPr/>
            <p:nvPr userDrawn="1"/>
          </p:nvCxnSpPr>
          <p:spPr>
            <a:xfrm>
              <a:off x="0" y="279698"/>
              <a:ext cx="9135635" cy="0"/>
            </a:xfrm>
            <a:prstGeom prst="line">
              <a:avLst/>
            </a:prstGeom>
            <a:ln>
              <a:solidFill>
                <a:srgbClr val="A29092">
                  <a:alpha val="5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그룹 2048"/>
            <p:cNvGrpSpPr/>
            <p:nvPr userDrawn="1"/>
          </p:nvGrpSpPr>
          <p:grpSpPr>
            <a:xfrm>
              <a:off x="0" y="1628800"/>
              <a:ext cx="9135635" cy="81533"/>
              <a:chOff x="0" y="1628800"/>
              <a:chExt cx="9135635" cy="81533"/>
            </a:xfrm>
          </p:grpSpPr>
          <p:cxnSp>
            <p:nvCxnSpPr>
              <p:cNvPr id="34" name="직선 연결선 33"/>
              <p:cNvCxnSpPr/>
              <p:nvPr userDrawn="1"/>
            </p:nvCxnSpPr>
            <p:spPr>
              <a:xfrm>
                <a:off x="0" y="1628800"/>
                <a:ext cx="9135635" cy="0"/>
              </a:xfrm>
              <a:prstGeom prst="line">
                <a:avLst/>
              </a:prstGeom>
              <a:ln>
                <a:solidFill>
                  <a:srgbClr val="A29092">
                    <a:alpha val="5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 userDrawn="1"/>
            </p:nvCxnSpPr>
            <p:spPr>
              <a:xfrm>
                <a:off x="0" y="1710333"/>
                <a:ext cx="9135635" cy="0"/>
              </a:xfrm>
              <a:prstGeom prst="line">
                <a:avLst/>
              </a:prstGeom>
              <a:ln>
                <a:solidFill>
                  <a:srgbClr val="A29092">
                    <a:alpha val="5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36"/>
            <p:cNvGrpSpPr/>
            <p:nvPr userDrawn="1"/>
          </p:nvGrpSpPr>
          <p:grpSpPr>
            <a:xfrm>
              <a:off x="0" y="3347467"/>
              <a:ext cx="9135635" cy="81533"/>
              <a:chOff x="0" y="1628800"/>
              <a:chExt cx="9135635" cy="81533"/>
            </a:xfrm>
          </p:grpSpPr>
          <p:cxnSp>
            <p:nvCxnSpPr>
              <p:cNvPr id="38" name="직선 연결선 37"/>
              <p:cNvCxnSpPr/>
              <p:nvPr userDrawn="1"/>
            </p:nvCxnSpPr>
            <p:spPr>
              <a:xfrm>
                <a:off x="0" y="1628800"/>
                <a:ext cx="9135635" cy="0"/>
              </a:xfrm>
              <a:prstGeom prst="line">
                <a:avLst/>
              </a:prstGeom>
              <a:ln>
                <a:solidFill>
                  <a:srgbClr val="A29092">
                    <a:alpha val="5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 userDrawn="1"/>
            </p:nvCxnSpPr>
            <p:spPr>
              <a:xfrm>
                <a:off x="0" y="1710333"/>
                <a:ext cx="9135635" cy="0"/>
              </a:xfrm>
              <a:prstGeom prst="line">
                <a:avLst/>
              </a:prstGeom>
              <a:ln>
                <a:solidFill>
                  <a:srgbClr val="A29092">
                    <a:alpha val="5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39"/>
            <p:cNvGrpSpPr/>
            <p:nvPr userDrawn="1"/>
          </p:nvGrpSpPr>
          <p:grpSpPr>
            <a:xfrm>
              <a:off x="0" y="5056609"/>
              <a:ext cx="9135635" cy="81533"/>
              <a:chOff x="0" y="1628800"/>
              <a:chExt cx="9135635" cy="81533"/>
            </a:xfrm>
          </p:grpSpPr>
          <p:cxnSp>
            <p:nvCxnSpPr>
              <p:cNvPr id="41" name="직선 연결선 40"/>
              <p:cNvCxnSpPr/>
              <p:nvPr userDrawn="1"/>
            </p:nvCxnSpPr>
            <p:spPr>
              <a:xfrm>
                <a:off x="0" y="1628800"/>
                <a:ext cx="9135635" cy="0"/>
              </a:xfrm>
              <a:prstGeom prst="line">
                <a:avLst/>
              </a:prstGeom>
              <a:ln>
                <a:solidFill>
                  <a:srgbClr val="A29092">
                    <a:alpha val="5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 userDrawn="1"/>
            </p:nvCxnSpPr>
            <p:spPr>
              <a:xfrm>
                <a:off x="0" y="1710333"/>
                <a:ext cx="9135635" cy="0"/>
              </a:xfrm>
              <a:prstGeom prst="line">
                <a:avLst/>
              </a:prstGeom>
              <a:ln>
                <a:solidFill>
                  <a:srgbClr val="A29092">
                    <a:alpha val="5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직선 연결선 45"/>
            <p:cNvCxnSpPr/>
            <p:nvPr userDrawn="1"/>
          </p:nvCxnSpPr>
          <p:spPr>
            <a:xfrm>
              <a:off x="0" y="6597352"/>
              <a:ext cx="9135635" cy="0"/>
            </a:xfrm>
            <a:prstGeom prst="line">
              <a:avLst/>
            </a:prstGeom>
            <a:ln>
              <a:solidFill>
                <a:srgbClr val="A29092">
                  <a:alpha val="5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텍스트 개체 틀 4"/>
          <p:cNvSpPr>
            <a:spLocks noGrp="1"/>
          </p:cNvSpPr>
          <p:nvPr>
            <p:ph type="body" sz="quarter" idx="10" hasCustomPrompt="1"/>
          </p:nvPr>
        </p:nvSpPr>
        <p:spPr>
          <a:xfrm>
            <a:off x="-1387277" y="2378919"/>
            <a:ext cx="10296525" cy="2809056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lnSpc>
                <a:spcPts val="8500"/>
              </a:lnSpc>
              <a:buNone/>
              <a:defRPr sz="10000" baseline="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pPr lvl="0"/>
            <a:r>
              <a:rPr lang="en-US" altLang="ko-KR" dirty="0"/>
              <a:t>PRESENTATION</a:t>
            </a:r>
          </a:p>
          <a:p>
            <a:pPr lvl="0"/>
            <a:r>
              <a:rPr lang="en-US" altLang="ko-KR" dirty="0"/>
              <a:t>MAIN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40729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54C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 userDrawn="1"/>
        </p:nvGrpSpPr>
        <p:grpSpPr>
          <a:xfrm>
            <a:off x="0" y="0"/>
            <a:ext cx="9135635" cy="6862323"/>
            <a:chOff x="0" y="0"/>
            <a:chExt cx="9135635" cy="6862323"/>
          </a:xfrm>
        </p:grpSpPr>
        <p:cxnSp>
          <p:nvCxnSpPr>
            <p:cNvPr id="25" name="직선 연결선 24"/>
            <p:cNvCxnSpPr/>
            <p:nvPr userDrawn="1"/>
          </p:nvCxnSpPr>
          <p:spPr>
            <a:xfrm>
              <a:off x="280095" y="0"/>
              <a:ext cx="0" cy="6862323"/>
            </a:xfrm>
            <a:prstGeom prst="line">
              <a:avLst/>
            </a:prstGeom>
            <a:ln>
              <a:solidFill>
                <a:srgbClr val="A29092">
                  <a:alpha val="1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 userDrawn="1"/>
          </p:nvCxnSpPr>
          <p:spPr>
            <a:xfrm>
              <a:off x="3011066" y="0"/>
              <a:ext cx="0" cy="6862323"/>
            </a:xfrm>
            <a:prstGeom prst="line">
              <a:avLst/>
            </a:prstGeom>
            <a:ln>
              <a:solidFill>
                <a:srgbClr val="A29092">
                  <a:alpha val="1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 userDrawn="1"/>
          </p:nvCxnSpPr>
          <p:spPr>
            <a:xfrm>
              <a:off x="3103265" y="0"/>
              <a:ext cx="0" cy="6862323"/>
            </a:xfrm>
            <a:prstGeom prst="line">
              <a:avLst/>
            </a:prstGeom>
            <a:ln>
              <a:solidFill>
                <a:srgbClr val="A29092">
                  <a:alpha val="1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 userDrawn="1"/>
          </p:nvCxnSpPr>
          <p:spPr>
            <a:xfrm>
              <a:off x="6025877" y="0"/>
              <a:ext cx="0" cy="6862323"/>
            </a:xfrm>
            <a:prstGeom prst="line">
              <a:avLst/>
            </a:prstGeom>
            <a:ln>
              <a:solidFill>
                <a:srgbClr val="A29092">
                  <a:alpha val="1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 userDrawn="1"/>
          </p:nvCxnSpPr>
          <p:spPr>
            <a:xfrm>
              <a:off x="6118076" y="0"/>
              <a:ext cx="0" cy="6862323"/>
            </a:xfrm>
            <a:prstGeom prst="line">
              <a:avLst/>
            </a:prstGeom>
            <a:ln>
              <a:solidFill>
                <a:srgbClr val="A29092">
                  <a:alpha val="1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 userDrawn="1"/>
          </p:nvCxnSpPr>
          <p:spPr>
            <a:xfrm>
              <a:off x="8873430" y="0"/>
              <a:ext cx="0" cy="6862323"/>
            </a:xfrm>
            <a:prstGeom prst="line">
              <a:avLst/>
            </a:prstGeom>
            <a:ln>
              <a:solidFill>
                <a:srgbClr val="A29092">
                  <a:alpha val="1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8" name="직선 연결선 2047"/>
            <p:cNvCxnSpPr/>
            <p:nvPr userDrawn="1"/>
          </p:nvCxnSpPr>
          <p:spPr>
            <a:xfrm>
              <a:off x="0" y="279698"/>
              <a:ext cx="9135635" cy="0"/>
            </a:xfrm>
            <a:prstGeom prst="line">
              <a:avLst/>
            </a:prstGeom>
            <a:ln>
              <a:solidFill>
                <a:srgbClr val="A29092">
                  <a:alpha val="1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그룹 2048"/>
            <p:cNvGrpSpPr/>
            <p:nvPr userDrawn="1"/>
          </p:nvGrpSpPr>
          <p:grpSpPr>
            <a:xfrm>
              <a:off x="0" y="1628800"/>
              <a:ext cx="9135635" cy="81533"/>
              <a:chOff x="0" y="1628800"/>
              <a:chExt cx="9135635" cy="81533"/>
            </a:xfrm>
          </p:grpSpPr>
          <p:cxnSp>
            <p:nvCxnSpPr>
              <p:cNvPr id="34" name="직선 연결선 33"/>
              <p:cNvCxnSpPr/>
              <p:nvPr userDrawn="1"/>
            </p:nvCxnSpPr>
            <p:spPr>
              <a:xfrm>
                <a:off x="0" y="1628800"/>
                <a:ext cx="9135635" cy="0"/>
              </a:xfrm>
              <a:prstGeom prst="line">
                <a:avLst/>
              </a:prstGeom>
              <a:ln>
                <a:solidFill>
                  <a:srgbClr val="A29092">
                    <a:alpha val="18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 userDrawn="1"/>
            </p:nvCxnSpPr>
            <p:spPr>
              <a:xfrm>
                <a:off x="0" y="1710333"/>
                <a:ext cx="9135635" cy="0"/>
              </a:xfrm>
              <a:prstGeom prst="line">
                <a:avLst/>
              </a:prstGeom>
              <a:ln>
                <a:solidFill>
                  <a:srgbClr val="A29092">
                    <a:alpha val="18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36"/>
            <p:cNvGrpSpPr/>
            <p:nvPr userDrawn="1"/>
          </p:nvGrpSpPr>
          <p:grpSpPr>
            <a:xfrm>
              <a:off x="0" y="3347467"/>
              <a:ext cx="9135635" cy="81533"/>
              <a:chOff x="0" y="1628800"/>
              <a:chExt cx="9135635" cy="81533"/>
            </a:xfrm>
          </p:grpSpPr>
          <p:cxnSp>
            <p:nvCxnSpPr>
              <p:cNvPr id="38" name="직선 연결선 37"/>
              <p:cNvCxnSpPr/>
              <p:nvPr userDrawn="1"/>
            </p:nvCxnSpPr>
            <p:spPr>
              <a:xfrm>
                <a:off x="0" y="1628800"/>
                <a:ext cx="9135635" cy="0"/>
              </a:xfrm>
              <a:prstGeom prst="line">
                <a:avLst/>
              </a:prstGeom>
              <a:ln>
                <a:solidFill>
                  <a:srgbClr val="A29092">
                    <a:alpha val="18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 userDrawn="1"/>
            </p:nvCxnSpPr>
            <p:spPr>
              <a:xfrm>
                <a:off x="0" y="1710333"/>
                <a:ext cx="9135635" cy="0"/>
              </a:xfrm>
              <a:prstGeom prst="line">
                <a:avLst/>
              </a:prstGeom>
              <a:ln>
                <a:solidFill>
                  <a:srgbClr val="A29092">
                    <a:alpha val="18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39"/>
            <p:cNvGrpSpPr/>
            <p:nvPr userDrawn="1"/>
          </p:nvGrpSpPr>
          <p:grpSpPr>
            <a:xfrm>
              <a:off x="0" y="5056609"/>
              <a:ext cx="9135635" cy="81533"/>
              <a:chOff x="0" y="1628800"/>
              <a:chExt cx="9135635" cy="81533"/>
            </a:xfrm>
          </p:grpSpPr>
          <p:cxnSp>
            <p:nvCxnSpPr>
              <p:cNvPr id="41" name="직선 연결선 40"/>
              <p:cNvCxnSpPr/>
              <p:nvPr userDrawn="1"/>
            </p:nvCxnSpPr>
            <p:spPr>
              <a:xfrm>
                <a:off x="0" y="1628800"/>
                <a:ext cx="9135635" cy="0"/>
              </a:xfrm>
              <a:prstGeom prst="line">
                <a:avLst/>
              </a:prstGeom>
              <a:ln>
                <a:solidFill>
                  <a:srgbClr val="A29092">
                    <a:alpha val="18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 userDrawn="1"/>
            </p:nvCxnSpPr>
            <p:spPr>
              <a:xfrm>
                <a:off x="0" y="1710333"/>
                <a:ext cx="9135635" cy="0"/>
              </a:xfrm>
              <a:prstGeom prst="line">
                <a:avLst/>
              </a:prstGeom>
              <a:ln>
                <a:solidFill>
                  <a:srgbClr val="A29092">
                    <a:alpha val="18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직선 연결선 45"/>
            <p:cNvCxnSpPr/>
            <p:nvPr userDrawn="1"/>
          </p:nvCxnSpPr>
          <p:spPr>
            <a:xfrm>
              <a:off x="0" y="6597352"/>
              <a:ext cx="9135635" cy="0"/>
            </a:xfrm>
            <a:prstGeom prst="line">
              <a:avLst/>
            </a:prstGeom>
            <a:ln>
              <a:solidFill>
                <a:srgbClr val="A29092">
                  <a:alpha val="1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텍스트 개체 틀 4"/>
          <p:cNvSpPr>
            <a:spLocks noGrp="1"/>
          </p:cNvSpPr>
          <p:nvPr>
            <p:ph type="body" sz="quarter" idx="10" hasCustomPrompt="1"/>
          </p:nvPr>
        </p:nvSpPr>
        <p:spPr>
          <a:xfrm>
            <a:off x="261665" y="345050"/>
            <a:ext cx="7478688" cy="52310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600"/>
              </a:lnSpc>
              <a:buNone/>
              <a:defRPr sz="2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Presentation</a:t>
            </a:r>
          </a:p>
          <a:p>
            <a:pPr lvl="0"/>
            <a:r>
              <a:rPr lang="en-US" altLang="ko-KR" dirty="0"/>
              <a:t>Subtitle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7973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1254-3247-4DB9-B79A-1DAF9095B398}" type="datetimeFigureOut">
              <a:rPr lang="ko-KR" altLang="en-US" smtClean="0"/>
              <a:pPr/>
              <a:t>2017-11-26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6318-DC6C-408C-80D3-717879AAF1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1254-3247-4DB9-B79A-1DAF9095B398}" type="datetimeFigureOut">
              <a:rPr lang="ko-KR" altLang="en-US" smtClean="0"/>
              <a:pPr/>
              <a:t>2017-11-26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6318-DC6C-408C-80D3-717879AAF1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1254-3247-4DB9-B79A-1DAF9095B398}" type="datetimeFigureOut">
              <a:rPr lang="ko-KR" altLang="en-US" smtClean="0"/>
              <a:pPr/>
              <a:t>2017-11-26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6318-DC6C-408C-80D3-717879AAF1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1254-3247-4DB9-B79A-1DAF9095B398}" type="datetimeFigureOut">
              <a:rPr lang="ko-KR" altLang="en-US" smtClean="0"/>
              <a:pPr/>
              <a:t>2017-11-26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6318-DC6C-408C-80D3-717879AAF1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1254-3247-4DB9-B79A-1DAF9095B398}" type="datetimeFigureOut">
              <a:rPr lang="ko-KR" altLang="en-US" smtClean="0"/>
              <a:pPr/>
              <a:t>2017-11-26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6318-DC6C-408C-80D3-717879AAF1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1254-3247-4DB9-B79A-1DAF9095B398}" type="datetimeFigureOut">
              <a:rPr lang="ko-KR" altLang="en-US" smtClean="0"/>
              <a:pPr/>
              <a:t>2017-11-26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6318-DC6C-408C-80D3-717879AAF1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1254-3247-4DB9-B79A-1DAF9095B398}" type="datetimeFigureOut">
              <a:rPr lang="ko-KR" altLang="en-US" smtClean="0"/>
              <a:pPr/>
              <a:t>2017-11-26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6318-DC6C-408C-80D3-717879AAF1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1254-3247-4DB9-B79A-1DAF9095B398}" type="datetimeFigureOut">
              <a:rPr lang="ko-KR" altLang="en-US" smtClean="0"/>
              <a:pPr/>
              <a:t>2017-11-26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6318-DC6C-408C-80D3-717879AAF1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C1254-3247-4DB9-B79A-1DAF9095B398}" type="datetimeFigureOut">
              <a:rPr lang="ko-KR" altLang="en-US" smtClean="0"/>
              <a:pPr/>
              <a:t>2017-11-26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46318-DC6C-408C-80D3-717879AAF1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0" y="2000240"/>
            <a:ext cx="9144000" cy="1140728"/>
          </a:xfrm>
        </p:spPr>
        <p:txBody>
          <a:bodyPr/>
          <a:lstStyle/>
          <a:p>
            <a:pPr lvl="0" algn="ctr">
              <a:defRPr/>
            </a:pPr>
            <a:r>
              <a:rPr lang="ko-KR" altLang="en-US" sz="7200"/>
              <a:t>오목게임</a:t>
            </a:r>
            <a:endParaRPr lang="en-US" altLang="ko-KR" sz="7200"/>
          </a:p>
        </p:txBody>
      </p:sp>
      <p:sp>
        <p:nvSpPr>
          <p:cNvPr id="2" name="TextBox 1"/>
          <p:cNvSpPr txBox="1"/>
          <p:nvPr/>
        </p:nvSpPr>
        <p:spPr>
          <a:xfrm>
            <a:off x="251520" y="5428053"/>
            <a:ext cx="2952328" cy="446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chemeClr val="bg1"/>
                </a:solidFill>
              </a:rPr>
              <a:t>2017243088</a:t>
            </a:r>
            <a:r>
              <a:rPr lang="ko-KR" altLang="en-US" sz="2400">
                <a:solidFill>
                  <a:schemeClr val="bg1"/>
                </a:solidFill>
              </a:rPr>
              <a:t> 박상규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43570" y="3857628"/>
            <a:ext cx="3071834" cy="5695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4"/>
          <p:cNvSpPr>
            <a:spLocks noGrp="1"/>
          </p:cNvSpPr>
          <p:nvPr>
            <p:ph type="body" sz="quarter" idx="10" hasCustomPrompt="1"/>
          </p:nvPr>
        </p:nvSpPr>
        <p:spPr>
          <a:xfrm>
            <a:off x="512241" y="476672"/>
            <a:ext cx="8119517" cy="1224136"/>
          </a:xfrm>
        </p:spPr>
        <p:txBody>
          <a:bodyPr/>
          <a:lstStyle/>
          <a:p>
            <a:pPr algn="ctr">
              <a:defRPr/>
            </a:pPr>
            <a:r>
              <a:rPr lang="ko-KR" altLang="en-US" sz="7000"/>
              <a:t>개발하게 된 계기</a:t>
            </a:r>
            <a:endParaRPr lang="ko-KR" altLang="en-US" sz="7000"/>
          </a:p>
        </p:txBody>
      </p:sp>
      <p:sp>
        <p:nvSpPr>
          <p:cNvPr id="4" name=""/>
          <p:cNvSpPr txBox="1"/>
          <p:nvPr/>
        </p:nvSpPr>
        <p:spPr>
          <a:xfrm>
            <a:off x="323503" y="2492896"/>
            <a:ext cx="8496994" cy="237247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000">
                <a:solidFill>
                  <a:schemeClr val="lt1"/>
                </a:solidFill>
              </a:rPr>
              <a:t>-</a:t>
            </a:r>
            <a:r>
              <a:rPr lang="ko-KR" altLang="en-US" sz="3000">
                <a:solidFill>
                  <a:schemeClr val="lt1"/>
                </a:solidFill>
              </a:rPr>
              <a:t>보드 게임이 어떤 방식으로 개발되는지 메커니즘을 이해하고 싶었습니다</a:t>
            </a:r>
            <a:r>
              <a:rPr lang="en-US" altLang="ko-KR" sz="3000">
                <a:solidFill>
                  <a:schemeClr val="lt1"/>
                </a:solidFill>
              </a:rPr>
              <a:t>.</a:t>
            </a:r>
            <a:endParaRPr lang="en-US" altLang="ko-KR" sz="3000">
              <a:solidFill>
                <a:schemeClr val="lt1"/>
              </a:solidFill>
            </a:endParaRPr>
          </a:p>
          <a:p>
            <a:pPr>
              <a:defRPr/>
            </a:pPr>
            <a:r>
              <a:rPr lang="en-US" altLang="ko-KR" sz="3000">
                <a:solidFill>
                  <a:schemeClr val="lt1"/>
                </a:solidFill>
              </a:rPr>
              <a:t>ex)</a:t>
            </a:r>
            <a:r>
              <a:rPr lang="ko-KR" altLang="en-US" sz="3000">
                <a:solidFill>
                  <a:schemeClr val="lt1"/>
                </a:solidFill>
              </a:rPr>
              <a:t> 체스</a:t>
            </a:r>
            <a:r>
              <a:rPr lang="en-US" altLang="ko-KR" sz="3000">
                <a:solidFill>
                  <a:schemeClr val="lt1"/>
                </a:solidFill>
              </a:rPr>
              <a:t>,</a:t>
            </a:r>
            <a:r>
              <a:rPr lang="ko-KR" altLang="en-US" sz="3000">
                <a:solidFill>
                  <a:schemeClr val="lt1"/>
                </a:solidFill>
              </a:rPr>
              <a:t> 오델로</a:t>
            </a:r>
            <a:r>
              <a:rPr lang="en-US" altLang="ko-KR" sz="3000">
                <a:solidFill>
                  <a:schemeClr val="lt1"/>
                </a:solidFill>
              </a:rPr>
              <a:t>,</a:t>
            </a:r>
            <a:r>
              <a:rPr lang="ko-KR" altLang="en-US" sz="3000">
                <a:solidFill>
                  <a:schemeClr val="lt1"/>
                </a:solidFill>
              </a:rPr>
              <a:t> 바둑</a:t>
            </a:r>
            <a:r>
              <a:rPr lang="en-US" altLang="ko-KR" sz="3000">
                <a:solidFill>
                  <a:schemeClr val="lt1"/>
                </a:solidFill>
              </a:rPr>
              <a:t>,</a:t>
            </a:r>
            <a:r>
              <a:rPr lang="ko-KR" altLang="en-US" sz="3000">
                <a:solidFill>
                  <a:schemeClr val="lt1"/>
                </a:solidFill>
              </a:rPr>
              <a:t> 오목 등</a:t>
            </a:r>
            <a:endParaRPr lang="ko-KR" altLang="en-US" sz="3000">
              <a:solidFill>
                <a:schemeClr val="lt1"/>
              </a:solidFill>
            </a:endParaRPr>
          </a:p>
          <a:p>
            <a:pPr>
              <a:defRPr/>
            </a:pPr>
            <a:r>
              <a:rPr lang="en-US" altLang="ko-KR" sz="3000">
                <a:solidFill>
                  <a:schemeClr val="lt1"/>
                </a:solidFill>
              </a:rPr>
              <a:t>-</a:t>
            </a:r>
            <a:r>
              <a:rPr lang="ko-KR" altLang="en-US" sz="3000">
                <a:solidFill>
                  <a:schemeClr val="lt1"/>
                </a:solidFill>
              </a:rPr>
              <a:t> 그 중에서 그나마 룰을 알고 있는 오목을 개발하기로 결심했습니다</a:t>
            </a:r>
            <a:r>
              <a:rPr lang="en-US" altLang="ko-KR" sz="3000">
                <a:solidFill>
                  <a:schemeClr val="lt1"/>
                </a:solidFill>
              </a:rPr>
              <a:t>.</a:t>
            </a:r>
            <a:endParaRPr lang="en-US" altLang="ko-KR" sz="3000">
              <a:solidFill>
                <a:schemeClr val="lt1"/>
              </a:solidFill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8" y="4941168"/>
            <a:ext cx="1584176" cy="1584176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29608" y="5085184"/>
            <a:ext cx="1484784" cy="1484784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263680" y="5040560"/>
            <a:ext cx="1556792" cy="15567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502" y="476672"/>
            <a:ext cx="8524255" cy="1224136"/>
          </a:xfrm>
        </p:spPr>
        <p:txBody>
          <a:bodyPr/>
          <a:lstStyle/>
          <a:p>
            <a:pPr algn="ctr">
              <a:defRPr/>
            </a:pPr>
            <a:r>
              <a:rPr lang="ko-KR" altLang="en-US" sz="7000"/>
              <a:t>구현방법에 대한 고민</a:t>
            </a:r>
            <a:endParaRPr lang="ko-KR" altLang="en-US" sz="7000"/>
          </a:p>
        </p:txBody>
      </p:sp>
      <p:sp>
        <p:nvSpPr>
          <p:cNvPr id="3" name="텍스트 개체 틀 4"/>
          <p:cNvSpPr/>
          <p:nvPr/>
        </p:nvSpPr>
        <p:spPr>
          <a:xfrm>
            <a:off x="611560" y="2060848"/>
            <a:ext cx="8119517" cy="4320480"/>
          </a:xfrm>
          <a:prstGeom prst="rect">
            <a:avLst/>
          </a:prstGeom>
        </p:spPr>
        <p:txBody>
          <a:bodyPr vert="horz" lIns="0" tIns="0" rIns="0" bIns="0">
            <a:normAutofit/>
          </a:bodyPr>
          <a:p>
            <a:pPr marL="0" indent="0" algn="ctr" defTabSz="914400" rtl="0" eaLnBrk="1" latinLnBrk="1" hangingPunct="1">
              <a:lnSpc>
                <a:spcPts val="85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7000" b="0" i="0" u="none" strike="noStrike" kern="1200" cap="none" spc="0" normalizeH="0" baseline="0" mc:Ignorable="hp" hp:hslEmbossed="0">
              <a:solidFill>
                <a:schemeClr val="bg1"/>
              </a:solidFill>
              <a:latin typeface="Impact"/>
              <a:ea typeface="+mn-ea"/>
              <a:cs typeface="+mn-cs"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0" y="1552876"/>
            <a:ext cx="9468545" cy="465551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구현 방법에 대해 상당한 고민을 했습니다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나름 자유 프로젝트이고 솔로 프로젝트라서 내가 만들고 싶은 것을 색다른 방법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으로 구현에 도전해보자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인터넷에 흔히 돌아다니는 배열을 제외하고 오목을 구현할 수 있을까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?</a:t>
            </a:r>
            <a:endPara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83568" y="2924944"/>
            <a:ext cx="7478688" cy="523106"/>
          </a:xfrm>
        </p:spPr>
        <p:txBody>
          <a:bodyPr/>
          <a:lstStyle/>
          <a:p>
            <a:r>
              <a:rPr lang="en-US" altLang="ko-KR" dirty="0" smtClean="0"/>
              <a:t>                                </a:t>
            </a:r>
            <a:r>
              <a:rPr lang="ko-KR" altLang="en-US" sz="4000" dirty="0" smtClean="0"/>
              <a:t>감사합니다</a:t>
            </a:r>
            <a:r>
              <a:rPr lang="en-US" altLang="ko-KR" sz="4000" dirty="0"/>
              <a:t>.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364198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599</ep:Words>
  <ep:PresentationFormat>화면 슬라이드 쇼(4:3)</ep:PresentationFormat>
  <ep:Paragraphs>170</ep:Paragraphs>
  <ep:Slides>4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2015-03-31T05:55:32.000</dcterms:created>
  <dc:creator>Min</dc:creator>
  <cp:lastModifiedBy>qkrtk</cp:lastModifiedBy>
  <dcterms:modified xsi:type="dcterms:W3CDTF">2022-06-07T02:36:42.451</dcterms:modified>
  <cp:revision>194</cp:revision>
  <dc:title>PowerPoint 프레젠테이션</dc:title>
  <cp:version>1000.0000.01</cp:version>
</cp:coreProperties>
</file>