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68" r:id="rId3"/>
    <p:sldId id="271" r:id="rId4"/>
    <p:sldId id="272" r:id="rId5"/>
    <p:sldId id="267" r:id="rId6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7"/>
    </p:embeddedFont>
    <p:embeddedFont>
      <p:font typeface="배달의민족 한나는 열한살" panose="020B0600000101010101" pitchFamily="50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4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3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6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8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5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9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8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3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4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B6C5-7AF3-4778-AA18-356355875633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D9AF-4DDC-437A-A26F-2C4DB865DF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svg"/><Relationship Id="rId5" Type="http://schemas.openxmlformats.org/officeDocument/2006/relationships/image" Target="../media/image17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127" y="2824747"/>
            <a:ext cx="3211672" cy="341887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6" name="TextBox 55"/>
          <p:cNvSpPr txBox="1"/>
          <p:nvPr/>
        </p:nvSpPr>
        <p:spPr>
          <a:xfrm>
            <a:off x="1178257" y="1414445"/>
            <a:ext cx="4414889" cy="232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6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음식 리뷰</a:t>
            </a:r>
            <a:endParaRPr lang="en-US" altLang="ko-KR" sz="6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6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49528" y="4690269"/>
            <a:ext cx="418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박유정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6123215" y="5126856"/>
            <a:ext cx="971865" cy="1141851"/>
            <a:chOff x="5693626" y="2564351"/>
            <a:chExt cx="877900" cy="1187765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825239">
              <a:off x="5886152" y="2564351"/>
              <a:ext cx="419696" cy="55886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26" y="3105884"/>
              <a:ext cx="877900" cy="646232"/>
            </a:xfrm>
            <a:prstGeom prst="rect">
              <a:avLst/>
            </a:prstGeom>
          </p:spPr>
        </p:pic>
      </p:grpSp>
      <p:sp>
        <p:nvSpPr>
          <p:cNvPr id="82" name="TextBox 81"/>
          <p:cNvSpPr txBox="1"/>
          <p:nvPr/>
        </p:nvSpPr>
        <p:spPr>
          <a:xfrm>
            <a:off x="5970096" y="3429000"/>
            <a:ext cx="1555345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 이름은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배달이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181" y="5832555"/>
            <a:ext cx="291161" cy="291161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416" y="5832555"/>
            <a:ext cx="291161" cy="291161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1651" y="5832555"/>
            <a:ext cx="291161" cy="291161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885" y="5827943"/>
            <a:ext cx="336993" cy="33699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1224157" y="3286525"/>
            <a:ext cx="4779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●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9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 rot="2716722" flipH="1">
            <a:off x="9932661" y="-547604"/>
            <a:ext cx="1691722" cy="2647785"/>
            <a:chOff x="524211" y="1790700"/>
            <a:chExt cx="2659456" cy="41624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4211" y="1790700"/>
              <a:ext cx="1460220" cy="28575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2575" y="4124325"/>
              <a:ext cx="1631092" cy="182880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5199" y="738955"/>
            <a:ext cx="5181599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44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US" altLang="ko-KR" sz="2000" spc="-150" dirty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95475" y="1552575"/>
            <a:ext cx="8801100" cy="4286250"/>
          </a:xfrm>
          <a:prstGeom prst="roundRect">
            <a:avLst>
              <a:gd name="adj" fmla="val 6454"/>
            </a:avLst>
          </a:prstGeom>
          <a:solidFill>
            <a:schemeClr val="bg1"/>
          </a:solidFill>
          <a:ln w="762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9161" y="4391025"/>
            <a:ext cx="4178439" cy="2466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5338" y="2831065"/>
            <a:ext cx="514172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사용한 기술</a:t>
            </a:r>
            <a:endParaRPr lang="en-US" altLang="ko-KR" dirty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37" t="1722" r="5977" b="3000"/>
          <a:stretch/>
        </p:blipFill>
        <p:spPr>
          <a:xfrm>
            <a:off x="685375" y="790717"/>
            <a:ext cx="2705526" cy="527656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224157" y="3286525"/>
            <a:ext cx="477981" cy="105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●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7CF78-5599-4AF5-881C-D3C5190EC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342" y="1406518"/>
            <a:ext cx="2303956" cy="40979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738B43-6657-4119-8555-6F6CFD41A514}"/>
              </a:ext>
            </a:extLst>
          </p:cNvPr>
          <p:cNvCxnSpPr>
            <a:cxnSpLocks/>
          </p:cNvCxnSpPr>
          <p:nvPr/>
        </p:nvCxnSpPr>
        <p:spPr>
          <a:xfrm>
            <a:off x="3839382" y="3429000"/>
            <a:ext cx="6264696" cy="0"/>
          </a:xfrm>
          <a:prstGeom prst="line">
            <a:avLst/>
          </a:prstGeom>
          <a:ln w="603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E3D7017-8E62-47A0-93EF-40E3608240E7}"/>
              </a:ext>
            </a:extLst>
          </p:cNvPr>
          <p:cNvSpPr/>
          <p:nvPr/>
        </p:nvSpPr>
        <p:spPr>
          <a:xfrm>
            <a:off x="5662436" y="3356992"/>
            <a:ext cx="144016" cy="144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EB1FEB-8C12-4E37-B5B7-1D6CD5B85D89}"/>
              </a:ext>
            </a:extLst>
          </p:cNvPr>
          <p:cNvSpPr/>
          <p:nvPr/>
        </p:nvSpPr>
        <p:spPr>
          <a:xfrm>
            <a:off x="7977984" y="3356992"/>
            <a:ext cx="144016" cy="144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30A7B-AEE7-4912-BA7D-A1570BF5D090}"/>
              </a:ext>
            </a:extLst>
          </p:cNvPr>
          <p:cNvSpPr txBox="1"/>
          <p:nvPr/>
        </p:nvSpPr>
        <p:spPr>
          <a:xfrm>
            <a:off x="7534524" y="3800672"/>
            <a:ext cx="117495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 영상</a:t>
            </a:r>
            <a:endParaRPr lang="en-US" altLang="ko-KR" sz="1600" dirty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67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solidFill>
            <a:srgbClr val="2AC1BC"/>
          </a:solidFill>
        </p:spPr>
      </p:pic>
      <p:sp>
        <p:nvSpPr>
          <p:cNvPr id="23" name="TextBox 22"/>
          <p:cNvSpPr txBox="1"/>
          <p:nvPr/>
        </p:nvSpPr>
        <p:spPr>
          <a:xfrm>
            <a:off x="7504308" y="5216353"/>
            <a:ext cx="344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IDE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eclipse 4.8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버전 관리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git &amp; </a:t>
            </a:r>
            <a:r>
              <a:rPr lang="en-US" altLang="ko-KR" sz="2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54887">
            <a:off x="7678106" y="4764982"/>
            <a:ext cx="346964" cy="6283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224157" y="3286525"/>
            <a:ext cx="477981" cy="13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○●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AA94DA64-9753-4870-8BD6-230DE181E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886" y="3057463"/>
            <a:ext cx="775525" cy="775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B9BB9C-D88C-4E9E-A390-EC288A8FF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7298" y="2828601"/>
            <a:ext cx="1574518" cy="118088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153B42-AF65-4A08-B33F-850398E25E83}"/>
              </a:ext>
            </a:extLst>
          </p:cNvPr>
          <p:cNvSpPr/>
          <p:nvPr/>
        </p:nvSpPr>
        <p:spPr>
          <a:xfrm>
            <a:off x="4317891" y="2693967"/>
            <a:ext cx="2925989" cy="167496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문서">
            <a:extLst>
              <a:ext uri="{FF2B5EF4-FFF2-40B4-BE49-F238E27FC236}">
                <a16:creationId xmlns:a16="http://schemas.microsoft.com/office/drawing/2014/main" id="{1AB51E83-C71E-4B70-BDA0-A68A03367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2613" y="4096831"/>
            <a:ext cx="681464" cy="681464"/>
          </a:xfrm>
          <a:prstGeom prst="rect">
            <a:avLst/>
          </a:prstGeom>
        </p:spPr>
      </p:pic>
      <p:pic>
        <p:nvPicPr>
          <p:cNvPr id="13" name="그래픽 12" descr="최대화">
            <a:extLst>
              <a:ext uri="{FF2B5EF4-FFF2-40B4-BE49-F238E27FC236}">
                <a16:creationId xmlns:a16="http://schemas.microsoft.com/office/drawing/2014/main" id="{F5E3DD47-8570-43C1-BD81-D67D88EF6A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34135">
            <a:off x="7667746" y="3203982"/>
            <a:ext cx="707579" cy="707579"/>
          </a:xfrm>
          <a:prstGeom prst="rect">
            <a:avLst/>
          </a:prstGeom>
        </p:spPr>
      </p:pic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E75D7D4-4F42-4814-BF1F-D51C57144CC4}"/>
              </a:ext>
            </a:extLst>
          </p:cNvPr>
          <p:cNvSpPr/>
          <p:nvPr/>
        </p:nvSpPr>
        <p:spPr>
          <a:xfrm>
            <a:off x="8780163" y="3060086"/>
            <a:ext cx="1543553" cy="1034142"/>
          </a:xfrm>
          <a:prstGeom prst="flowChartMagneticDisk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오른쪽 화살표">
            <a:extLst>
              <a:ext uri="{FF2B5EF4-FFF2-40B4-BE49-F238E27FC236}">
                <a16:creationId xmlns:a16="http://schemas.microsoft.com/office/drawing/2014/main" id="{070979D4-741F-43D8-B810-6BED771685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9870" y="2885958"/>
            <a:ext cx="1078583" cy="775526"/>
          </a:xfrm>
          <a:prstGeom prst="rect">
            <a:avLst/>
          </a:prstGeom>
        </p:spPr>
      </p:pic>
      <p:pic>
        <p:nvPicPr>
          <p:cNvPr id="21" name="그래픽 20" descr="줄 화살표: 일자형">
            <a:extLst>
              <a:ext uri="{FF2B5EF4-FFF2-40B4-BE49-F238E27FC236}">
                <a16:creationId xmlns:a16="http://schemas.microsoft.com/office/drawing/2014/main" id="{4242A9CD-4728-44AA-B31E-34FBF3BB4A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73222" y="3327058"/>
            <a:ext cx="1060856" cy="77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DF26BF-8191-4391-B8B6-3FE6EED0FBEB}"/>
              </a:ext>
            </a:extLst>
          </p:cNvPr>
          <p:cNvSpPr txBox="1"/>
          <p:nvPr/>
        </p:nvSpPr>
        <p:spPr>
          <a:xfrm>
            <a:off x="3002335" y="2774896"/>
            <a:ext cx="82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</a:t>
            </a:r>
            <a:endParaRPr lang="ko-KR" altLang="en-US" sz="2000" spc="-6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8011E-42F2-44B5-A9F9-06635E4F0B6E}"/>
              </a:ext>
            </a:extLst>
          </p:cNvPr>
          <p:cNvSpPr txBox="1"/>
          <p:nvPr/>
        </p:nvSpPr>
        <p:spPr>
          <a:xfrm>
            <a:off x="2466885" y="4811589"/>
            <a:ext cx="187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html, </a:t>
            </a:r>
            <a:r>
              <a:rPr lang="en-US" altLang="ko-KR" sz="20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css</a:t>
            </a:r>
            <a:r>
              <a:rPr lang="en-US" altLang="ko-KR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0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</a:t>
            </a:r>
            <a:endParaRPr lang="ko-KR" altLang="en-US" sz="2000" spc="-6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54838-3E07-4705-A409-084797DCA729}"/>
              </a:ext>
            </a:extLst>
          </p:cNvPr>
          <p:cNvSpPr txBox="1"/>
          <p:nvPr/>
        </p:nvSpPr>
        <p:spPr>
          <a:xfrm>
            <a:off x="4538665" y="2210737"/>
            <a:ext cx="248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Tomcat 9.0 (WAS)</a:t>
            </a:r>
            <a:endParaRPr lang="ko-KR" altLang="en-US" sz="2000" spc="-6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EB4F4C-5727-4DC1-969E-6339AA5CF6B6}"/>
              </a:ext>
            </a:extLst>
          </p:cNvPr>
          <p:cNvSpPr txBox="1"/>
          <p:nvPr/>
        </p:nvSpPr>
        <p:spPr>
          <a:xfrm>
            <a:off x="4759440" y="2993826"/>
            <a:ext cx="196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Jsp</a:t>
            </a:r>
            <a:endParaRPr lang="en-US" altLang="ko-KR" sz="2000" spc="-6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Servlet</a:t>
            </a:r>
          </a:p>
          <a:p>
            <a:pPr algn="ctr"/>
            <a:r>
              <a:rPr lang="en-US" altLang="ko-KR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MVC </a:t>
            </a:r>
            <a:r>
              <a:rPr lang="ko-KR" altLang="en-US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44384-5334-4AA7-8198-10BAAD4AFABC}"/>
              </a:ext>
            </a:extLst>
          </p:cNvPr>
          <p:cNvSpPr txBox="1"/>
          <p:nvPr/>
        </p:nvSpPr>
        <p:spPr>
          <a:xfrm>
            <a:off x="9264352" y="2657354"/>
            <a:ext cx="683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endParaRPr lang="ko-KR" altLang="en-US" sz="2000" spc="-6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B7F7E1-3C97-46FD-9AD6-FBC15745AC24}"/>
              </a:ext>
            </a:extLst>
          </p:cNvPr>
          <p:cNvSpPr txBox="1"/>
          <p:nvPr/>
        </p:nvSpPr>
        <p:spPr>
          <a:xfrm>
            <a:off x="8799191" y="3531451"/>
            <a:ext cx="173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MySQL 8.0</a:t>
            </a:r>
            <a:endParaRPr lang="ko-KR" altLang="en-US" sz="2000" spc="-6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0FBC84-2058-43B7-BF93-399B2C4F3785}"/>
              </a:ext>
            </a:extLst>
          </p:cNvPr>
          <p:cNvSpPr txBox="1"/>
          <p:nvPr/>
        </p:nvSpPr>
        <p:spPr>
          <a:xfrm>
            <a:off x="7625831" y="3737304"/>
            <a:ext cx="103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JDBC</a:t>
            </a:r>
            <a:endParaRPr lang="ko-KR" altLang="en-US" sz="2000" spc="-6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A1A57B-D800-46E4-8A98-5A349592F0C7}"/>
              </a:ext>
            </a:extLst>
          </p:cNvPr>
          <p:cNvSpPr txBox="1"/>
          <p:nvPr/>
        </p:nvSpPr>
        <p:spPr>
          <a:xfrm>
            <a:off x="7426586" y="3089606"/>
            <a:ext cx="1461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 </a:t>
            </a:r>
            <a:r>
              <a:rPr lang="ko-KR" altLang="en-US" sz="14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요청 </a:t>
            </a:r>
            <a:r>
              <a:rPr lang="en-US" altLang="ko-KR" sz="14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응답</a:t>
            </a: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73781B4D-D3C5-4847-B78B-D261A17B152F}"/>
              </a:ext>
            </a:extLst>
          </p:cNvPr>
          <p:cNvSpPr/>
          <p:nvPr/>
        </p:nvSpPr>
        <p:spPr>
          <a:xfrm>
            <a:off x="2113188" y="863555"/>
            <a:ext cx="4126828" cy="626673"/>
          </a:xfrm>
          <a:prstGeom prst="leftBracket">
            <a:avLst>
              <a:gd name="adj" fmla="val 22617"/>
            </a:avLst>
          </a:prstGeom>
          <a:solidFill>
            <a:srgbClr val="3333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 rot="19784091">
            <a:off x="-155118" y="-941803"/>
            <a:ext cx="2126820" cy="3328775"/>
            <a:chOff x="524211" y="1790700"/>
            <a:chExt cx="2659456" cy="416242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4211" y="1790700"/>
              <a:ext cx="1460220" cy="28575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2575" y="4124325"/>
              <a:ext cx="1631092" cy="18288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0AEE1AB-3743-45E2-B561-7FFCEAA7A772}"/>
              </a:ext>
            </a:extLst>
          </p:cNvPr>
          <p:cNvSpPr txBox="1"/>
          <p:nvPr/>
        </p:nvSpPr>
        <p:spPr>
          <a:xfrm>
            <a:off x="2610616" y="898686"/>
            <a:ext cx="3309116" cy="520663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>
                <a:gd name="adj" fmla="val 18891"/>
              </a:avLst>
            </a:prstTxWarp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어플리케이션 구조</a:t>
            </a:r>
          </a:p>
        </p:txBody>
      </p:sp>
    </p:spTree>
    <p:extLst>
      <p:ext uri="{BB962C8B-B14F-4D97-AF65-F5344CB8AC3E}">
        <p14:creationId xmlns:p14="http://schemas.microsoft.com/office/powerpoint/2010/main" val="391809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95E5B1-47EE-49AB-A4FC-F9C03201E9AD}"/>
              </a:ext>
            </a:extLst>
          </p:cNvPr>
          <p:cNvSpPr/>
          <p:nvPr/>
        </p:nvSpPr>
        <p:spPr>
          <a:xfrm>
            <a:off x="-8925" y="15213"/>
            <a:ext cx="12191999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7F7EC-F61A-47F7-84B8-D39034748B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0E310-A689-4773-9D05-C62B52AF8FA5}"/>
              </a:ext>
            </a:extLst>
          </p:cNvPr>
          <p:cNvSpPr txBox="1"/>
          <p:nvPr/>
        </p:nvSpPr>
        <p:spPr>
          <a:xfrm>
            <a:off x="623392" y="404664"/>
            <a:ext cx="3343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</a:t>
            </a:r>
            <a:endParaRPr lang="en-US" altLang="ko-KR" sz="5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</a:t>
            </a:r>
            <a:endParaRPr lang="en-US" altLang="ko-KR" sz="5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83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228725" y="585788"/>
            <a:ext cx="9734550" cy="5686425"/>
            <a:chOff x="1409700" y="752475"/>
            <a:chExt cx="9734550" cy="56864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직사각형 23"/>
            <p:cNvSpPr/>
            <p:nvPr/>
          </p:nvSpPr>
          <p:spPr>
            <a:xfrm>
              <a:off x="1409700" y="752475"/>
              <a:ext cx="9734550" cy="568642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59708" y="1187353"/>
              <a:ext cx="3755943" cy="521798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767138" y="2990906"/>
              <a:ext cx="5508542" cy="120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66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감사합니다</a:t>
              </a:r>
              <a:endParaRPr lang="ko-KR" altLang="en-US" sz="40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0" y="3677076"/>
            <a:ext cx="2172343" cy="3400025"/>
            <a:chOff x="524211" y="1790700"/>
            <a:chExt cx="2659456" cy="416242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4211" y="1790700"/>
              <a:ext cx="1460220" cy="28575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2575" y="4124325"/>
              <a:ext cx="1631092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4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ct val="105000"/>
          </a:lnSpc>
          <a:defRPr sz="2800" spc="-150" dirty="0" smtClean="0">
            <a:solidFill>
              <a:srgbClr val="333333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60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배달의민족 도현</vt:lpstr>
      <vt:lpstr>맑은 고딕</vt:lpstr>
      <vt:lpstr>배달의민족 한나는 열한살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parkyoujong</cp:lastModifiedBy>
  <cp:revision>40</cp:revision>
  <dcterms:created xsi:type="dcterms:W3CDTF">2019-03-24T04:07:33Z</dcterms:created>
  <dcterms:modified xsi:type="dcterms:W3CDTF">2020-08-14T08:35:14Z</dcterms:modified>
</cp:coreProperties>
</file>