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A180F-83C6-4413-B613-1AC747C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585904-FD2A-45B9-83FF-164F7A81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09EAE-528B-4833-9D9A-C23CCC51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449D8-29BB-4D01-AB2D-38B0A2ED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2F69-7261-4445-B592-14FBEC6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9C6C-ADB0-46A0-A1B5-AADC266E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48671-7F48-46A3-9DD2-352C33D4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F512-8468-4344-8F55-BA0448C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85958-2548-4F0C-BF89-72F56D7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4C8B-9DDF-425C-9B08-16AC170F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98209-238D-4736-8455-B241D00CF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3DD9C-6569-4B1F-9527-3756D50E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FC8D3-FD7C-4612-9135-DABC4BCC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6743D-338C-4E4D-AB9F-EA2AA5DD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9CE98-EE75-44FB-B2D1-4C25207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9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873E-427C-4DC5-88B3-2AD8FC33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C2CB-4347-4216-99E6-081C84D5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5C906-0DA3-4F6E-8103-C3FB4269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F9AEB-E8B8-46BA-9696-A3979CD4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48C9-CAAF-4698-B82B-C30A437E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2BC2B-6BC1-44A5-8FF2-0696594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6483C-4A4E-4B8F-8DE9-327D183E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3CAD6-89A9-40FD-A35E-A108435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A05B1-4CFC-472D-8A96-9A5879A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48072-A25C-456A-9638-F00119B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9B5EA-9837-4265-A884-032A2D70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CDB3-276D-4300-80C4-12CBBECF4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B793-0180-4D79-B3CF-1B484D64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C3723-EAEB-4785-AF31-178EEE8C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5DB14-A004-4E6E-954F-4695D31D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BB9BE-1E07-4EB5-9357-94E61F2E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5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D45E-4F61-47B7-ADE9-D61990BB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7EB1C-7CAA-44B4-B958-F976EF3A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92091-082E-49A9-B56C-F0F063B92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3B20D-8716-476A-A969-AF3AE93A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D5089-FDEA-425C-8014-B4F4EF3B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1B59E-0642-45B7-9760-1F7E8702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0FDC7-DE5F-4A51-8D45-156A4391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96F2B-7869-44BC-9F1A-0FEB3696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0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C843A-3212-4980-9C51-24A39FEE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B19EC-9EB9-4EEE-91EA-FF219560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43B22-3E01-4BBF-9CC0-FE5058B7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3CBF4-A9CF-4A53-A09C-DB6C3D5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621359-EF99-428A-B0F7-F92C12DC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CB168B-FDA5-4A67-968E-E4B50CC9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9ADC3-E07D-4310-95E8-A3ACE868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E498-2903-4944-97DD-1D141F6A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60E16-184F-4710-BE9E-4DB2EE79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590EB-B2F1-4CBA-B18C-E0486C43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6B093-2B65-4B75-AD4C-75B168B2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7442A-864F-42EA-AF3C-2C2B54A1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A0376-F37E-4BC5-BB41-613D7EA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6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3BD7-7D0C-48B3-A660-E35DAA57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2AA65-D6A8-4946-BA46-2AF4CFCD2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50ED3-4CEE-4965-90BF-4E703158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B378F-F9ED-46F4-9C29-4F39B99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1F6CD-F4C2-425B-BBC2-DCBBB66D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3027F-75A5-43D3-A792-F3ED9F25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265A0-6694-4832-B021-E67317B5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E9E74-C2EB-4FCE-A910-AE87E22F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34ECA-F30B-4369-86A7-21223347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B66B-9862-49B9-B00C-E5DE42A4553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91CF5-D788-416B-A0DC-C5092D3F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490B4-EE62-4BB3-9E0E-1B5F90D38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238D-73A7-4DCE-8098-EF2E5601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1197C-D56C-43BF-ADB0-A3A2AF888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음식 리뷰 페이지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EA177-6C86-413D-8E12-03EA16CF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박유정</a:t>
            </a:r>
          </a:p>
        </p:txBody>
      </p:sp>
    </p:spTree>
    <p:extLst>
      <p:ext uri="{BB962C8B-B14F-4D97-AF65-F5344CB8AC3E}">
        <p14:creationId xmlns:p14="http://schemas.microsoft.com/office/powerpoint/2010/main" val="25025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9FCEFF-92F8-441C-AABD-B69BB4DD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1" r="-1280"/>
          <a:stretch/>
        </p:blipFill>
        <p:spPr>
          <a:xfrm>
            <a:off x="4930881" y="1170801"/>
            <a:ext cx="2667728" cy="448777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68B144-C2A4-413E-9EA6-72912039A12F}"/>
              </a:ext>
            </a:extLst>
          </p:cNvPr>
          <p:cNvGrpSpPr/>
          <p:nvPr/>
        </p:nvGrpSpPr>
        <p:grpSpPr>
          <a:xfrm>
            <a:off x="472298" y="1185110"/>
            <a:ext cx="4496743" cy="4487779"/>
            <a:chOff x="520425" y="661737"/>
            <a:chExt cx="5503799" cy="58234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F482E7-DB5E-4B41-9558-8CBCF6AF8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" t="3266" r="1913" b="-1905"/>
            <a:stretch/>
          </p:blipFill>
          <p:spPr>
            <a:xfrm>
              <a:off x="791055" y="661737"/>
              <a:ext cx="3239687" cy="5823478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DA211B7-5B89-4A77-8180-3E1DC437E670}"/>
                </a:ext>
              </a:extLst>
            </p:cNvPr>
            <p:cNvSpPr/>
            <p:nvPr/>
          </p:nvSpPr>
          <p:spPr>
            <a:xfrm>
              <a:off x="520425" y="1010652"/>
              <a:ext cx="3780945" cy="493295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오른쪽 대괄호 6">
              <a:extLst>
                <a:ext uri="{FF2B5EF4-FFF2-40B4-BE49-F238E27FC236}">
                  <a16:creationId xmlns:a16="http://schemas.microsoft.com/office/drawing/2014/main" id="{1BE0A457-AE2D-4D39-A8C2-C24160553F9B}"/>
                </a:ext>
              </a:extLst>
            </p:cNvPr>
            <p:cNvSpPr/>
            <p:nvPr/>
          </p:nvSpPr>
          <p:spPr>
            <a:xfrm>
              <a:off x="3772144" y="1708484"/>
              <a:ext cx="529226" cy="4138864"/>
            </a:xfrm>
            <a:prstGeom prst="rightBracket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00ED3-E1B1-40D8-A81E-CE062007640D}"/>
                </a:ext>
              </a:extLst>
            </p:cNvPr>
            <p:cNvSpPr txBox="1"/>
            <p:nvPr/>
          </p:nvSpPr>
          <p:spPr>
            <a:xfrm>
              <a:off x="4502294" y="1072633"/>
              <a:ext cx="1521930" cy="39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음식 종류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C0853A-4B55-4AB1-8232-4C7C517B4531}"/>
                </a:ext>
              </a:extLst>
            </p:cNvPr>
            <p:cNvSpPr txBox="1"/>
            <p:nvPr/>
          </p:nvSpPr>
          <p:spPr>
            <a:xfrm>
              <a:off x="4502296" y="3355219"/>
              <a:ext cx="1069682" cy="39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가게 목록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742617-73D1-49BE-98C4-78C084B492B7}"/>
              </a:ext>
            </a:extLst>
          </p:cNvPr>
          <p:cNvSpPr txBox="1"/>
          <p:nvPr/>
        </p:nvSpPr>
        <p:spPr>
          <a:xfrm>
            <a:off x="5447053" y="581125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가게 상세페이지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5AA1F8-3C2F-4A20-B9E4-1D96133D8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0" r="281"/>
          <a:stretch/>
        </p:blipFill>
        <p:spPr>
          <a:xfrm>
            <a:off x="8571708" y="1199419"/>
            <a:ext cx="2608701" cy="447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AD77EF-151D-485C-8113-1208678C5C1C}"/>
              </a:ext>
            </a:extLst>
          </p:cNvPr>
          <p:cNvSpPr txBox="1"/>
          <p:nvPr/>
        </p:nvSpPr>
        <p:spPr>
          <a:xfrm>
            <a:off x="9247520" y="581125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리뷰 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393C4-D250-46E6-95AD-8190EEF8DA30}"/>
              </a:ext>
            </a:extLst>
          </p:cNvPr>
          <p:cNvSpPr txBox="1"/>
          <p:nvPr/>
        </p:nvSpPr>
        <p:spPr>
          <a:xfrm>
            <a:off x="1199170" y="581125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가게 목록페이지</a:t>
            </a:r>
          </a:p>
        </p:txBody>
      </p:sp>
    </p:spTree>
    <p:extLst>
      <p:ext uri="{BB962C8B-B14F-4D97-AF65-F5344CB8AC3E}">
        <p14:creationId xmlns:p14="http://schemas.microsoft.com/office/powerpoint/2010/main" val="9565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0B0A7-6610-4943-B9AF-23903C7C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 남으면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3DED5-5377-4610-9ADC-59645C3D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장바구니 및 주문 기능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75411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휴먼모음T</vt:lpstr>
      <vt:lpstr>Arial</vt:lpstr>
      <vt:lpstr>Office 테마</vt:lpstr>
      <vt:lpstr>음식 리뷰 페이지</vt:lpstr>
      <vt:lpstr>PowerPoint 프레젠테이션</vt:lpstr>
      <vt:lpstr>+ 시간 남으면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 리뷰 페이지</dc:title>
  <dc:creator>parkyoujong</dc:creator>
  <cp:lastModifiedBy>parkyoujong</cp:lastModifiedBy>
  <cp:revision>5</cp:revision>
  <dcterms:created xsi:type="dcterms:W3CDTF">2020-08-03T01:02:45Z</dcterms:created>
  <dcterms:modified xsi:type="dcterms:W3CDTF">2020-08-03T01:16:05Z</dcterms:modified>
</cp:coreProperties>
</file>