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CDDDF-CF79-4461-ABC6-82E29B4E8CF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D2B5-4011-4194-8FC1-00C7DACB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1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B5ED8-8F07-46A9-A07A-BB8ED7CE9F6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370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중 어떤 선이 우리의 데이터를 가장 잘 표현하는 것인가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H(x)=</a:t>
            </a:r>
            <a:r>
              <a:rPr lang="en-US" altLang="ko-KR" dirty="0" err="1" smtClean="0"/>
              <a:t>wx+b</a:t>
            </a:r>
            <a:endParaRPr lang="en-US" altLang="ko-KR" dirty="0" smtClean="0"/>
          </a:p>
          <a:p>
            <a:r>
              <a:rPr lang="ko-KR" altLang="en-US" dirty="0" smtClean="0"/>
              <a:t>가장 좋은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68CE-1350-4DA9-97A7-744B6CEF82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8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C85C-7AD9-4BB2-B2CF-08F643303D63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6226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3846D-5160-4484-8DE8-BD5067A459C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939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5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6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7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318F-E539-46CE-8359-AA3EAEDDDD81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2D23-40B8-47B5-8BE1-B9BFC036B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31720" y="1493520"/>
            <a:ext cx="7711440" cy="403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>
                <a:solidFill>
                  <a:schemeClr val="tx1"/>
                </a:solidFill>
              </a:rPr>
              <a:t>단순 회귀분석 </a:t>
            </a:r>
            <a:r>
              <a:rPr lang="ko-KR" altLang="en-US" sz="8000" b="1" dirty="0" err="1" smtClean="0">
                <a:solidFill>
                  <a:schemeClr val="tx1"/>
                </a:solidFill>
              </a:rPr>
              <a:t>계산공식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회귀분석과 선형회귀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/>
              <a:t>선형함수를 사용하는 목적은</a:t>
            </a:r>
          </a:p>
          <a:p>
            <a:pPr lvl="1">
              <a:lnSpc>
                <a:spcPct val="80000"/>
              </a:lnSpc>
            </a:pPr>
            <a:r>
              <a:rPr lang="ko-KR" altLang="en-US"/>
              <a:t>그것을 기준으로 변수들간에 어느 정도의 오류들이 나타나는지를 계산해 내기 위한 것</a:t>
            </a:r>
          </a:p>
          <a:p>
            <a:pPr lvl="1">
              <a:lnSpc>
                <a:spcPct val="80000"/>
              </a:lnSpc>
            </a:pPr>
            <a:r>
              <a:rPr lang="ko-KR" altLang="en-US"/>
              <a:t>선형함수에 비추어 보아서 오류들이 지나칠 때는 두 변수는 서로 관계가 없다고 판단하며</a:t>
            </a:r>
            <a:r>
              <a:rPr lang="en-US" altLang="ko-KR"/>
              <a:t>, </a:t>
            </a:r>
            <a:r>
              <a:rPr lang="ko-KR" altLang="en-US"/>
              <a:t>선형함수에 가깝게 관찰값들이 나타난다면 두 변수는 서로 관계가 있다고 판단하는 것이다</a:t>
            </a:r>
            <a:r>
              <a:rPr lang="en-US" altLang="ko-KR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/>
              <a:t>회귀분석은</a:t>
            </a:r>
          </a:p>
          <a:p>
            <a:pPr lvl="1">
              <a:lnSpc>
                <a:spcPct val="80000"/>
              </a:lnSpc>
            </a:pPr>
            <a:r>
              <a:rPr lang="ko-KR" altLang="en-US"/>
              <a:t>함수를 이용하여 두 변수간의 관계를 분석하기 위한 방법</a:t>
            </a:r>
          </a:p>
          <a:p>
            <a:pPr>
              <a:lnSpc>
                <a:spcPct val="80000"/>
              </a:lnSpc>
            </a:pPr>
            <a:r>
              <a:rPr lang="ko-KR" altLang="en-US"/>
              <a:t>선형회귀는</a:t>
            </a:r>
          </a:p>
          <a:p>
            <a:pPr lvl="1">
              <a:lnSpc>
                <a:spcPct val="80000"/>
              </a:lnSpc>
            </a:pPr>
            <a:r>
              <a:rPr lang="ko-KR" altLang="en-US"/>
              <a:t>두 변수간의 함수적 관계를 선형관계로 나타내는 것</a:t>
            </a:r>
          </a:p>
        </p:txBody>
      </p:sp>
    </p:spTree>
    <p:extLst>
      <p:ext uri="{BB962C8B-B14F-4D97-AF65-F5344CB8AC3E}">
        <p14:creationId xmlns:p14="http://schemas.microsoft.com/office/powerpoint/2010/main" val="36606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27" y="1484785"/>
            <a:ext cx="3324225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3" y="1556792"/>
            <a:ext cx="309562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565997"/>
            <a:ext cx="2000250" cy="695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63552" y="332656"/>
            <a:ext cx="676875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절편과 기울기</a:t>
            </a:r>
            <a:r>
              <a:rPr lang="en-US" altLang="ko-KR" sz="3200" b="1" dirty="0">
                <a:solidFill>
                  <a:schemeClr val="tx1"/>
                </a:solidFill>
              </a:rPr>
              <a:t>,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>
                <a:solidFill>
                  <a:schemeClr val="tx1"/>
                </a:solidFill>
              </a:rPr>
              <a:t>잔차를</a:t>
            </a:r>
            <a:r>
              <a:rPr lang="ko-KR" altLang="en-US" sz="3200" b="1" dirty="0">
                <a:solidFill>
                  <a:schemeClr val="tx1"/>
                </a:solidFill>
              </a:rPr>
              <a:t> 구하는 방법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776162"/>
            <a:ext cx="2362346" cy="1317135"/>
          </a:xfrm>
          <a:prstGeom prst="rect">
            <a:avLst/>
          </a:prstGeom>
        </p:spPr>
      </p:pic>
      <p:pic>
        <p:nvPicPr>
          <p:cNvPr id="12" name="Picture 4" descr="스캔00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t="80133" r="45848" b="12073"/>
          <a:stretch>
            <a:fillRect/>
          </a:stretch>
        </p:blipFill>
        <p:spPr bwMode="auto">
          <a:xfrm>
            <a:off x="6528049" y="5148734"/>
            <a:ext cx="3311525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스캔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6066" b="86208"/>
          <a:stretch>
            <a:fillRect/>
          </a:stretch>
        </p:blipFill>
        <p:spPr bwMode="auto">
          <a:xfrm>
            <a:off x="2657475" y="476250"/>
            <a:ext cx="6877050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3" name="Picture 3" descr="스캔0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5"/>
          <a:stretch>
            <a:fillRect/>
          </a:stretch>
        </p:blipFill>
        <p:spPr bwMode="auto">
          <a:xfrm>
            <a:off x="2279651" y="2062163"/>
            <a:ext cx="7616825" cy="4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8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스캔0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94"/>
          <a:stretch>
            <a:fillRect/>
          </a:stretch>
        </p:blipFill>
        <p:spPr bwMode="auto">
          <a:xfrm>
            <a:off x="2135188" y="333376"/>
            <a:ext cx="784860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919289" y="4581526"/>
            <a:ext cx="84257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여기에서 주어진 관찰값에서 얻어지는 회귀방정식이 정확하게 산출된 것이라면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</a:rPr>
              <a:t>21.16</a:t>
            </a:r>
            <a:r>
              <a:rPr lang="ko-KR" altLang="en-US">
                <a:solidFill>
                  <a:schemeClr val="bg1"/>
                </a:solidFill>
              </a:rPr>
              <a:t>은 최소자승 기준에 적합한 최소한의 오류값이 되어야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9572" name="Picture 4" descr="스캔0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t="80133" r="45848" b="12073"/>
          <a:stretch>
            <a:fillRect/>
          </a:stretch>
        </p:blipFill>
        <p:spPr bwMode="auto">
          <a:xfrm>
            <a:off x="4440239" y="5437188"/>
            <a:ext cx="3311525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와이드스크린</PresentationFormat>
  <Paragraphs>19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회귀분석과 선형회귀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403-24</dc:creator>
  <cp:lastModifiedBy>403-24</cp:lastModifiedBy>
  <cp:revision>2</cp:revision>
  <dcterms:created xsi:type="dcterms:W3CDTF">2018-10-23T01:39:36Z</dcterms:created>
  <dcterms:modified xsi:type="dcterms:W3CDTF">2018-10-23T01:40:10Z</dcterms:modified>
</cp:coreProperties>
</file>