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76" r:id="rId4"/>
    <p:sldId id="277" r:id="rId5"/>
    <p:sldId id="266" r:id="rId6"/>
    <p:sldId id="268" r:id="rId7"/>
    <p:sldId id="278" r:id="rId8"/>
    <p:sldId id="269" r:id="rId9"/>
    <p:sldId id="279" r:id="rId10"/>
    <p:sldId id="270" r:id="rId11"/>
    <p:sldId id="271" r:id="rId12"/>
    <p:sldId id="275" r:id="rId13"/>
    <p:sldId id="280" r:id="rId14"/>
    <p:sldId id="281" r:id="rId15"/>
    <p:sldId id="272" r:id="rId16"/>
    <p:sldId id="274" r:id="rId17"/>
    <p:sldId id="284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A53175-3375-479D-82CE-D265A2D9FC7A}">
          <p14:sldIdLst>
            <p14:sldId id="256"/>
            <p14:sldId id="285"/>
            <p14:sldId id="276"/>
            <p14:sldId id="277"/>
            <p14:sldId id="266"/>
            <p14:sldId id="268"/>
            <p14:sldId id="278"/>
            <p14:sldId id="269"/>
            <p14:sldId id="279"/>
            <p14:sldId id="270"/>
            <p14:sldId id="271"/>
            <p14:sldId id="275"/>
            <p14:sldId id="280"/>
            <p14:sldId id="281"/>
            <p14:sldId id="272"/>
            <p14:sldId id="274"/>
            <p14:sldId id="284"/>
            <p14:sldId id="282"/>
            <p14:sldId id="283"/>
          </p14:sldIdLst>
        </p14:section>
        <p14:section name="제목 없는 구역" id="{1FD6A45B-8936-4B3C-A950-90AC43967E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5466" y="1788454"/>
            <a:ext cx="9169758" cy="2098226"/>
          </a:xfrm>
        </p:spPr>
        <p:txBody>
          <a:bodyPr/>
          <a:lstStyle/>
          <a:p>
            <a:r>
              <a:rPr lang="en-US" altLang="ko-KR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</a:t>
            </a:r>
            <a:r>
              <a:rPr lang="en-US" altLang="ko-KR" sz="6000" b="1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ImageData</a:t>
            </a:r>
            <a:r>
              <a:rPr lang="en-US" altLang="ko-KR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처리</a:t>
            </a:r>
            <a:endParaRPr lang="ko-KR" altLang="en-US" sz="6000" b="1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2526" y="4185634"/>
            <a:ext cx="5035639" cy="1407446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대한상공회의소 빅데이터 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박지혜</a:t>
            </a:r>
          </a:p>
          <a:p>
            <a:pPr algn="l"/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5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2056" y="458707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기하학처리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426565" y="1719944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상하반전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978500" y="1719944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좌우반전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530435" y="1719944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화면이동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50" y="2250331"/>
            <a:ext cx="2457450" cy="3114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99" y="2250331"/>
            <a:ext cx="2457450" cy="3114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449" y="2250331"/>
            <a:ext cx="2457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기하학처리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89537" y="1189173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축소하기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777654" y="1061213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확대하기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전방향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7501328" y="1061212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확대해기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역방향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" y="1717277"/>
            <a:ext cx="1733550" cy="1123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7" y="3218255"/>
            <a:ext cx="1238250" cy="2438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54" y="1528977"/>
            <a:ext cx="4569335" cy="50138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54" y="1993640"/>
            <a:ext cx="1733550" cy="1123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328" y="1528977"/>
            <a:ext cx="4569335" cy="50138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556" y="1993640"/>
            <a:ext cx="1733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기하학처리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944092" y="1346161"/>
            <a:ext cx="3492954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회전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포워딩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685982" y="1346161"/>
            <a:ext cx="3492954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회전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백워딩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중앙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427872" y="1346161"/>
            <a:ext cx="3488357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회전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2" y="1878832"/>
            <a:ext cx="3492954" cy="3832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982" y="1878832"/>
            <a:ext cx="3492954" cy="3832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72" y="1878832"/>
            <a:ext cx="3488357" cy="38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1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514" y="370273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데이터처리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30514" y="1407888"/>
            <a:ext cx="4578978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82914" y="803886"/>
            <a:ext cx="3620401" cy="5909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정규화된 값을 직접 구해서히스토그램 처리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히스토그램 처리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03315" y="803887"/>
            <a:ext cx="7200000" cy="324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정규화된값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 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카운트값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최소값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  (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최대값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최소값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화면 출력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Toplevel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subWindow.geometry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'256x256'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subPaper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PhotoImage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subCanvas.create_image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subPaper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subPaper.put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'#%02x%02x%02x'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-k))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3315" y="4193428"/>
            <a:ext cx="7200000" cy="252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a_histogram2() :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히스토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그램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paper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738022"/>
            <a:ext cx="2002971" cy="2235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23" y="4644571"/>
            <a:ext cx="2432612" cy="20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514" y="238660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데이터처리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30514" y="1407888"/>
            <a:ext cx="4578978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48229" y="803887"/>
            <a:ext cx="3555086" cy="1968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밝은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픽셀값과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어두운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픽셀값의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변형을 활용하는 원리 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6687" y="535758"/>
            <a:ext cx="7200000" cy="396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HIGH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askinteger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엔드인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상하 범위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히스토그램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스트래칭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OUT =  (IN -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최소값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 * HIGH / (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최대값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최소값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-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HIGH / (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26687" y="4631029"/>
            <a:ext cx="7200000" cy="216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sVal 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(histo)) 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sVal += histo[i]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sumHisto[i] = sVal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정규화된 누적 히스토그램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 (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누적합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행개수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열개수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)) * HIGH</a:t>
            </a:r>
            <a:b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(sumHisto)) 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normalHisto[i] 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(sumHisto[i] / (outW * outH) * HIGH)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851" y="1091743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평균값 구하기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500098" y="1091516"/>
            <a:ext cx="2757804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탐색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701386" y="1091743"/>
            <a:ext cx="2817209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 스트레칭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1" y="1573126"/>
            <a:ext cx="2759992" cy="30284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08" y="1571286"/>
            <a:ext cx="2736404" cy="30025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06" y="4117573"/>
            <a:ext cx="2736405" cy="23272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1" y="4115563"/>
            <a:ext cx="2738225" cy="23287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675" y="1569277"/>
            <a:ext cx="2738226" cy="30045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676" y="4115563"/>
            <a:ext cx="2738225" cy="23287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9365" y="1569277"/>
            <a:ext cx="2738226" cy="30045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364" y="4115563"/>
            <a:ext cx="2738227" cy="2328772"/>
          </a:xfrm>
          <a:prstGeom prst="rect">
            <a:avLst/>
          </a:prstGeom>
        </p:spPr>
      </p:pic>
      <p:sp>
        <p:nvSpPr>
          <p:cNvPr id="28" name="제목 1"/>
          <p:cNvSpPr txBox="1">
            <a:spLocks/>
          </p:cNvSpPr>
          <p:nvPr/>
        </p:nvSpPr>
        <p:spPr>
          <a:xfrm>
            <a:off x="9359364" y="1091516"/>
            <a:ext cx="2757804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평활화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9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포맷으로 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043483" y="1089520"/>
            <a:ext cx="3970963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CSV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내보내기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757761" y="1089519"/>
            <a:ext cx="3951437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CSV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저장된 이미지 불러오기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3" y="1622191"/>
            <a:ext cx="5019938" cy="4720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61" y="1567918"/>
            <a:ext cx="4926367" cy="2775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19" y="3904343"/>
            <a:ext cx="1238250" cy="24384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6377413" y="1089519"/>
            <a:ext cx="8586" cy="54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포맷으로 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043483" y="1089520"/>
            <a:ext cx="3970963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Excel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내보내기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3" y="1622191"/>
            <a:ext cx="5145506" cy="3893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73" y="1622191"/>
            <a:ext cx="5145506" cy="38932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524173" y="1089520"/>
            <a:ext cx="5145506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Excel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내보낸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음영 처리하기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36406" y="955290"/>
            <a:ext cx="25757" cy="512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514" y="238660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포맷 처리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48229" y="853031"/>
            <a:ext cx="3337372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SQL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이용하여 데이터를 처리하는 원리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48229" y="803887"/>
            <a:ext cx="3555086" cy="1968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03315" y="853031"/>
            <a:ext cx="7200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"CREATE TABLE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imageTable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CHAR(20),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smallint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\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smallint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smallint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smallint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"DELETE FROM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imageTable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='"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\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 AND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con.commit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imageTable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VALUES('"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"',"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\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","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","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","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][k]) +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03315" y="5154766"/>
            <a:ext cx="7200000" cy="10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imageTable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='"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\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 AND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656" y="291261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포맷으로 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077" t="11764" r="4378"/>
          <a:stretch/>
        </p:blipFill>
        <p:spPr>
          <a:xfrm>
            <a:off x="885370" y="1506833"/>
            <a:ext cx="3701143" cy="404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85" y="1506833"/>
            <a:ext cx="2789091" cy="31359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85" y="3318851"/>
            <a:ext cx="7200900" cy="264795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85370" y="974162"/>
            <a:ext cx="3970963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MySQL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내보내기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856333" y="955290"/>
            <a:ext cx="3970963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MySQL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불러오기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14664" y="837127"/>
            <a:ext cx="0" cy="557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8713" y="4722047"/>
            <a:ext cx="9612971" cy="1143324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3.6 / Linux(centos, fedora22) 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HeidiSQL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Jasc psp8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title"/>
          </p:nvPr>
        </p:nvSpPr>
        <p:spPr>
          <a:xfrm>
            <a:off x="1179443" y="984935"/>
            <a:ext cx="9198552" cy="373711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화소점처리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화소영역처리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기하학처리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포맷으로 처리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9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973" y="300406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출력 주요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6971" y="763790"/>
            <a:ext cx="72000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paper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os.path.getsize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파일 크기 확인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입력메모리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크기 결정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 (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중요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입력메모리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확보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으로 초기화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파일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메모리로 데이터 로딩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파일 열기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바이너리 모드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fp.read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fp.close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96971" y="4578375"/>
            <a:ext cx="7200000" cy="180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화면에 출력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실수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위해서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putPixel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numpy.arange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outH,step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numpy.arange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outW,step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k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첨자이므로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정수화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paper.put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'#%02x%02x%02x'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(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76515" y="791004"/>
            <a:ext cx="4114801" cy="62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삽입될 빈 공간 만들기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76515" y="4578375"/>
            <a:ext cx="3722915" cy="1575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하여 출력할 이미지 픽셀을 대입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5" y="365719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화소점처리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09885" y="959408"/>
            <a:ext cx="720000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askinteger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밝게하기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밝게할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값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--&gt;'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09886" y="2556832"/>
            <a:ext cx="7200000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askinteger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곱하기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곱할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값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--&gt;'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][k]*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][k]*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][k]=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09885" y="4492810"/>
            <a:ext cx="7200000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askinteger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합성비율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두번째 영상의 가중치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%--&gt;'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w1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w2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-w1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][k]*w1 + inImage2[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][k]*w2)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71600" y="971732"/>
            <a:ext cx="3338285" cy="1585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 값을 연산 처리하여 효과를 내는 원리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24542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화소점처리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07" y="2268081"/>
            <a:ext cx="2046805" cy="2594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69" y="1600697"/>
            <a:ext cx="2250619" cy="14155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869" y="3193989"/>
            <a:ext cx="2250619" cy="2767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845" y="1600697"/>
            <a:ext cx="2180315" cy="14136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845" y="3193989"/>
            <a:ext cx="2180315" cy="27634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57707" y="1807904"/>
            <a:ext cx="2046805" cy="62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001869" y="1197873"/>
            <a:ext cx="2250619" cy="59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밝게하기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49845" y="1191575"/>
            <a:ext cx="2180315" cy="560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어둡게하기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516" y="1600696"/>
            <a:ext cx="2180315" cy="1413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516" y="3193989"/>
            <a:ext cx="2180315" cy="2763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5187" y="1579305"/>
            <a:ext cx="2213308" cy="14350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5187" y="3193989"/>
            <a:ext cx="2180315" cy="2763423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7676194" y="1191575"/>
            <a:ext cx="2180315" cy="560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9921683" y="1191575"/>
            <a:ext cx="2180315" cy="560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2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24542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화소점처리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0" y="1751678"/>
            <a:ext cx="2312821" cy="14995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30" y="3381633"/>
            <a:ext cx="2312821" cy="29313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94" y="1751677"/>
            <a:ext cx="2312821" cy="14995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894" y="3381634"/>
            <a:ext cx="2312821" cy="29313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940" y="3551910"/>
            <a:ext cx="2457450" cy="31146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923" y="1751676"/>
            <a:ext cx="1791580" cy="22707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27" y="1751676"/>
            <a:ext cx="1793707" cy="22734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326" y="2695350"/>
            <a:ext cx="2046805" cy="1327049"/>
          </a:xfrm>
          <a:prstGeom prst="rect">
            <a:avLst/>
          </a:prstGeom>
        </p:spPr>
      </p:pic>
      <p:sp>
        <p:nvSpPr>
          <p:cNvPr id="25" name="제목 1"/>
          <p:cNvSpPr txBox="1">
            <a:spLocks/>
          </p:cNvSpPr>
          <p:nvPr/>
        </p:nvSpPr>
        <p:spPr>
          <a:xfrm>
            <a:off x="1001030" y="1219005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 반전하기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463893" y="1219005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감마값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506827" y="1216309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합성하기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6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5486" y="250373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화소영역처리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30514" y="1117600"/>
            <a:ext cx="4578978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값을 만들어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영역처리하고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데이터 값을 영역에 연산 처리하는 원리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09492" y="683987"/>
            <a:ext cx="6208751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MSIZE=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 [-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임시 입력 영상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보다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열이 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tmpInImage.append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tmpOutImage.append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원래입력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임시입력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회선연산하기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마스크로 쭉 긁으면서 계산하기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점을 처리하되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3x3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반복해서 처리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마스크 연산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모두 곱해서더하기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,MSIZE)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,MSIZE)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+(m-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)][k+(n-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127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더해주기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마스크의 합계가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 경우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+=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127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2056" y="168218"/>
            <a:ext cx="9601200" cy="66402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화소영역처리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89537" y="681171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엠보싱효과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486479" y="676604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블러링효과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081895" y="676604"/>
            <a:ext cx="2312821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샤프닝효과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7" y="1026508"/>
            <a:ext cx="1993676" cy="2526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79" y="1021941"/>
            <a:ext cx="1997280" cy="2531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895" y="1021941"/>
            <a:ext cx="1993677" cy="25268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43" y="4101477"/>
            <a:ext cx="2059663" cy="26105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830" y="4099808"/>
            <a:ext cx="2060980" cy="26121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733" y="4101021"/>
            <a:ext cx="2060023" cy="2610959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2500322" y="3796671"/>
            <a:ext cx="2311503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경계선추출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고주파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599091" y="3792450"/>
            <a:ext cx="2566457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경계선추출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수직에지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8798194" y="3792450"/>
            <a:ext cx="2621099" cy="532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경계선추출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수평에지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2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40662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기하학처리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주요 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30514" y="1407888"/>
            <a:ext cx="4578978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50578" y="1407888"/>
            <a:ext cx="5400000" cy="10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[outW-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-i][k]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50578" y="2728690"/>
            <a:ext cx="5400000" cy="10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(inH):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(inW):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outImage[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(i*scale)][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(k*scale)]=inImage[i][k]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50578" y="4455890"/>
            <a:ext cx="5400000" cy="10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82914" y="1560288"/>
            <a:ext cx="4767664" cy="172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출력되는 위치의 값을 변경하여 이미지 모습을 변경하는 원리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50578" y="3963722"/>
            <a:ext cx="4542972" cy="717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역방향 처리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951</TotalTime>
  <Words>397</Words>
  <Application>Microsoft Office PowerPoint</Application>
  <PresentationFormat>와이드스크린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굴림체</vt:lpstr>
      <vt:lpstr>돋움</vt:lpstr>
      <vt:lpstr>맑은 고딕</vt:lpstr>
      <vt:lpstr>Arial</vt:lpstr>
      <vt:lpstr>Consolas</vt:lpstr>
      <vt:lpstr>Franklin Gothic Book</vt:lpstr>
      <vt:lpstr>Wingdings</vt:lpstr>
      <vt:lpstr>Crop</vt:lpstr>
      <vt:lpstr>Python을 활용한 ImageData 분석 및 처리</vt:lpstr>
      <vt:lpstr>화소점처리 화소영역처리 기하학처리 데이터분석 다른 포맷으로 처리</vt:lpstr>
      <vt:lpstr>이미지 데이터 화면 출력 주요 함수 요약 </vt:lpstr>
      <vt:lpstr>화소점처리 주요 함수 요약 </vt:lpstr>
      <vt:lpstr>화소점처리</vt:lpstr>
      <vt:lpstr>화소점처리</vt:lpstr>
      <vt:lpstr>화소영역처리 주요 함수 요약 </vt:lpstr>
      <vt:lpstr>화소영역처리</vt:lpstr>
      <vt:lpstr>기하학처리 주요 함수 요약 </vt:lpstr>
      <vt:lpstr>기하학처리</vt:lpstr>
      <vt:lpstr>기하학처리</vt:lpstr>
      <vt:lpstr>기하학처리</vt:lpstr>
      <vt:lpstr>데이터처리 주요 함수 요약 </vt:lpstr>
      <vt:lpstr>데이터처리 주요 함수 요약 </vt:lpstr>
      <vt:lpstr>데이터분석</vt:lpstr>
      <vt:lpstr>다른 포맷으로 처리</vt:lpstr>
      <vt:lpstr>다른 포맷으로 처리</vt:lpstr>
      <vt:lpstr>다른 포맷 처리 주요 함수 요약 </vt:lpstr>
      <vt:lpstr>다른 포맷으로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Python을 활용한 ImageData 분석 및 처리</dc:title>
  <dc:creator>박 지혜</dc:creator>
  <cp:lastModifiedBy>박 지혜</cp:lastModifiedBy>
  <cp:revision>37</cp:revision>
  <dcterms:created xsi:type="dcterms:W3CDTF">2018-10-18T02:19:31Z</dcterms:created>
  <dcterms:modified xsi:type="dcterms:W3CDTF">2018-10-20T02:31:28Z</dcterms:modified>
</cp:coreProperties>
</file>