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4" r:id="rId4"/>
    <p:sldId id="274" r:id="rId5"/>
    <p:sldId id="275" r:id="rId6"/>
    <p:sldId id="276" r:id="rId7"/>
    <p:sldId id="277" r:id="rId8"/>
    <p:sldId id="278" r:id="rId9"/>
    <p:sldId id="285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7FE24B-BD39-42DF-98B3-E535BEDAEF11}">
          <p14:sldIdLst>
            <p14:sldId id="256"/>
            <p14:sldId id="286"/>
            <p14:sldId id="284"/>
            <p14:sldId id="274"/>
            <p14:sldId id="275"/>
            <p14:sldId id="276"/>
            <p14:sldId id="277"/>
            <p14:sldId id="278"/>
            <p14:sldId id="285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altLang="ko-KR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</a:t>
            </a:r>
            <a:r>
              <a:rPr lang="en-US" altLang="ko-KR" sz="6000" b="1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TextData</a:t>
            </a:r>
            <a:r>
              <a:rPr lang="en-US" altLang="ko-KR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</a:t>
            </a:r>
            <a:r>
              <a:rPr lang="ko-KR" altLang="en-US" sz="6000" b="1" cap="non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2800" b="1" cap="non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2679906" y="4228993"/>
            <a:ext cx="6831673" cy="108623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대한상공회의소 빅데이터 분석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박지혜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5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247809"/>
            <a:ext cx="9601589" cy="74855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파일 읽고 쓰기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2563" b="39262"/>
          <a:stretch/>
        </p:blipFill>
        <p:spPr>
          <a:xfrm>
            <a:off x="6738838" y="1469846"/>
            <a:ext cx="5266406" cy="3406949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940870" y="1105857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Linux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사용자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,DB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70" y="1469847"/>
            <a:ext cx="5547016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MariaDB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none</a:t>
            </a:r>
            <a:r>
              <a:rPr lang="ko-KR" altLang="en-US" sz="1400" dirty="0"/>
              <a:t>)]&gt; </a:t>
            </a:r>
            <a:r>
              <a:rPr lang="ko-KR" altLang="en-US" sz="1400" dirty="0" err="1"/>
              <a:t>use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mysql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 err="1"/>
              <a:t>Reading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information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completion</a:t>
            </a:r>
            <a:r>
              <a:rPr lang="ko-KR" altLang="en-US" sz="1400" dirty="0"/>
              <a:t> of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column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names</a:t>
            </a:r>
            <a:endParaRPr lang="ko-KR" altLang="en-US" sz="1400" dirty="0"/>
          </a:p>
          <a:p>
            <a:r>
              <a:rPr lang="ko-KR" altLang="en-US" sz="1400" dirty="0" err="1"/>
              <a:t>You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feature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quicker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startup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A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changed</a:t>
            </a:r>
            <a:endParaRPr lang="ko-KR" altLang="en-US" sz="1400" dirty="0"/>
          </a:p>
          <a:p>
            <a:r>
              <a:rPr lang="ko-KR" altLang="en-US" sz="1400" dirty="0" err="1"/>
              <a:t>MariaDB</a:t>
            </a:r>
            <a:r>
              <a:rPr lang="ko-KR" altLang="en-US" sz="1400" dirty="0"/>
              <a:t> [</a:t>
            </a:r>
            <a:r>
              <a:rPr lang="ko-KR" altLang="en-US" sz="1400" dirty="0" err="1"/>
              <a:t>mysql</a:t>
            </a:r>
            <a:r>
              <a:rPr lang="ko-KR" altLang="en-US" sz="1400" dirty="0"/>
              <a:t>]&gt; </a:t>
            </a:r>
            <a:r>
              <a:rPr lang="ko-KR" altLang="en-US" sz="1400" dirty="0" err="1"/>
              <a:t>create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'</a:t>
            </a:r>
            <a:r>
              <a:rPr lang="ko-KR" altLang="en-US" sz="1400" dirty="0" err="1" smtClean="0"/>
              <a:t>UserDB</a:t>
            </a:r>
            <a:r>
              <a:rPr lang="ko-KR" altLang="en-US" sz="1400" dirty="0" smtClean="0"/>
              <a:t>'@'%' </a:t>
            </a:r>
            <a:r>
              <a:rPr lang="ko-KR" altLang="en-US" sz="1400" dirty="0" err="1"/>
              <a:t>identified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'1234';</a:t>
            </a:r>
          </a:p>
          <a:p>
            <a:r>
              <a:rPr lang="ko-KR" altLang="en-US" sz="1400" dirty="0" err="1"/>
              <a:t>Query</a:t>
            </a:r>
            <a:r>
              <a:rPr lang="ko-KR" altLang="en-US" sz="1400" dirty="0"/>
              <a:t> OK, 0 </a:t>
            </a:r>
            <a:r>
              <a:rPr lang="ko-KR" altLang="en-US" sz="1400" dirty="0" err="1"/>
              <a:t>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affected</a:t>
            </a:r>
            <a:r>
              <a:rPr lang="ko-KR" altLang="en-US" sz="1400" dirty="0"/>
              <a:t> (0.00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MariaDB</a:t>
            </a:r>
            <a:r>
              <a:rPr lang="ko-KR" altLang="en-US" sz="1400" dirty="0"/>
              <a:t> [</a:t>
            </a:r>
            <a:r>
              <a:rPr lang="ko-KR" altLang="en-US" sz="1400" dirty="0" err="1"/>
              <a:t>mysql</a:t>
            </a:r>
            <a:r>
              <a:rPr lang="ko-KR" altLang="en-US" sz="1400" dirty="0"/>
              <a:t>]&gt;  </a:t>
            </a:r>
            <a:r>
              <a:rPr lang="ko-KR" altLang="en-US" sz="1400" dirty="0" err="1"/>
              <a:t>grant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privileges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userDB.* 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'</a:t>
            </a:r>
            <a:r>
              <a:rPr lang="ko-KR" altLang="en-US" sz="1400" dirty="0" err="1" smtClean="0"/>
              <a:t>UserDB</a:t>
            </a:r>
            <a:r>
              <a:rPr lang="ko-KR" altLang="en-US" sz="1400" dirty="0" smtClean="0"/>
              <a:t>'@'%';</a:t>
            </a:r>
            <a:endParaRPr lang="ko-KR" altLang="en-US" sz="1400" dirty="0"/>
          </a:p>
          <a:p>
            <a:r>
              <a:rPr lang="ko-KR" altLang="en-US" sz="1400" dirty="0" err="1"/>
              <a:t>Query</a:t>
            </a:r>
            <a:r>
              <a:rPr lang="ko-KR" altLang="en-US" sz="1400" dirty="0"/>
              <a:t> OK, 0 </a:t>
            </a:r>
            <a:r>
              <a:rPr lang="ko-KR" altLang="en-US" sz="1400" dirty="0" err="1"/>
              <a:t>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affected</a:t>
            </a:r>
            <a:r>
              <a:rPr lang="ko-KR" altLang="en-US" sz="1400" dirty="0"/>
              <a:t> (0.01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0870" y="3716615"/>
            <a:ext cx="554701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MariaDB</a:t>
            </a:r>
            <a:r>
              <a:rPr lang="ko-KR" altLang="en-US" sz="1400" dirty="0"/>
              <a:t> [</a:t>
            </a:r>
            <a:r>
              <a:rPr lang="ko-KR" altLang="en-US" sz="1400" dirty="0" err="1"/>
              <a:t>mysql</a:t>
            </a:r>
            <a:r>
              <a:rPr lang="ko-KR" altLang="en-US" sz="1400" dirty="0"/>
              <a:t>]&gt; </a:t>
            </a:r>
            <a:r>
              <a:rPr lang="ko-KR" altLang="en-US" sz="1400" dirty="0" err="1"/>
              <a:t>show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databases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+--------------------+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Database</a:t>
            </a:r>
            <a:r>
              <a:rPr lang="ko-KR" altLang="en-US" sz="1400" dirty="0"/>
              <a:t>           |</a:t>
            </a:r>
          </a:p>
          <a:p>
            <a:r>
              <a:rPr lang="ko-KR" altLang="en-US" sz="1400" dirty="0"/>
              <a:t>+--------------------+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information_schema</a:t>
            </a:r>
            <a:r>
              <a:rPr lang="ko-KR" altLang="en-US" sz="1400" dirty="0"/>
              <a:t> |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mysql</a:t>
            </a:r>
            <a:r>
              <a:rPr lang="ko-KR" altLang="en-US" sz="1400" dirty="0"/>
              <a:t>              |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parkDB</a:t>
            </a:r>
            <a:r>
              <a:rPr lang="ko-KR" altLang="en-US" sz="1400" dirty="0"/>
              <a:t>             |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performance_schema</a:t>
            </a:r>
            <a:r>
              <a:rPr lang="ko-KR" altLang="en-US" sz="1400" dirty="0"/>
              <a:t> |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test</a:t>
            </a:r>
            <a:r>
              <a:rPr lang="ko-KR" altLang="en-US" sz="1400" dirty="0"/>
              <a:t>               |</a:t>
            </a:r>
          </a:p>
          <a:p>
            <a:r>
              <a:rPr lang="ko-KR" altLang="en-US" sz="1400" dirty="0"/>
              <a:t>| </a:t>
            </a:r>
            <a:r>
              <a:rPr lang="ko-KR" altLang="en-US" sz="1400" dirty="0" err="1"/>
              <a:t>userDB</a:t>
            </a:r>
            <a:r>
              <a:rPr lang="ko-KR" altLang="en-US" sz="1400" dirty="0"/>
              <a:t>             |</a:t>
            </a:r>
          </a:p>
          <a:p>
            <a:r>
              <a:rPr lang="ko-KR" altLang="en-US" sz="1400" dirty="0"/>
              <a:t>+--------------------+</a:t>
            </a:r>
          </a:p>
          <a:p>
            <a:r>
              <a:rPr lang="ko-KR" altLang="en-US" sz="1400" dirty="0"/>
              <a:t>6 </a:t>
            </a:r>
            <a:r>
              <a:rPr lang="ko-KR" altLang="en-US" sz="1400" dirty="0" err="1"/>
              <a:t>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</a:t>
            </a:r>
            <a:r>
              <a:rPr lang="ko-KR" altLang="en-US" sz="1400" dirty="0"/>
              <a:t> (0.00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)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651796" y="1105857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HeidiSQL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활용하여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Table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608254" y="996359"/>
            <a:ext cx="0" cy="569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5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247809"/>
            <a:ext cx="9601589" cy="74855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파일 읽고 쓰기</a:t>
            </a:r>
            <a:endParaRPr lang="ko-KR" altLang="en-US" sz="2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40870" y="946201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userDB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선택하여 파일 읽기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50" y="1616760"/>
            <a:ext cx="8728038" cy="1547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43" y="1616761"/>
            <a:ext cx="1561720" cy="237466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706563" y="2153702"/>
            <a:ext cx="421687" cy="4572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43" y="4836955"/>
            <a:ext cx="6571144" cy="16837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86" y="3880000"/>
            <a:ext cx="1736675" cy="2640697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940870" y="4298298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userDB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선택하여 파일 쓰기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715987" y="5428343"/>
            <a:ext cx="600699" cy="5225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4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247809"/>
            <a:ext cx="9601589" cy="748550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SQLite, MySQL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변환하여 저장하기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71496" y="946201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변환할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7831" r="32349" b="56799"/>
          <a:stretch/>
        </p:blipFill>
        <p:spPr>
          <a:xfrm>
            <a:off x="1067251" y="1294007"/>
            <a:ext cx="4180115" cy="20422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5520" r="717" b="76591"/>
          <a:stretch/>
        </p:blipFill>
        <p:spPr>
          <a:xfrm>
            <a:off x="5500910" y="1294007"/>
            <a:ext cx="6331701" cy="2042291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071496" y="3493964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저장 결과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51" y="3862812"/>
            <a:ext cx="10765360" cy="28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247809"/>
            <a:ext cx="9601589" cy="74855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SQLite, MySQL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저장하기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069"/>
          <a:stretch/>
        </p:blipFill>
        <p:spPr>
          <a:xfrm>
            <a:off x="2757988" y="868023"/>
            <a:ext cx="6786420" cy="29638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614" t="2461" r="1461"/>
          <a:stretch/>
        </p:blipFill>
        <p:spPr>
          <a:xfrm>
            <a:off x="2757988" y="3991448"/>
            <a:ext cx="6786420" cy="273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9317" y="4950423"/>
            <a:ext cx="9612971" cy="1143324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3.6 / Linux(centos, fedora22) /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HeidiSQL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title"/>
          </p:nvPr>
        </p:nvSpPr>
        <p:spPr>
          <a:xfrm>
            <a:off x="1379621" y="1144055"/>
            <a:ext cx="8998375" cy="380636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CSV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Excel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SQLite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MySQL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9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973" y="390559"/>
            <a:ext cx="8062686" cy="867227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처리 주요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76515" y="1125856"/>
            <a:ext cx="4114801" cy="62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삽입될 빈 공간 만들기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91316" y="1125856"/>
            <a:ext cx="7200000" cy="252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빈 시트 만들기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colNum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ent.grid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=k)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시트에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리스트값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채우기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(=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각 엔트리에 값 넣기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colNum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59972" y="3874534"/>
            <a:ext cx="4031343" cy="2801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형식에 맞는 패키지를 활용하여 원하는 내용을 추출하고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값을 이중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처리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91316" y="3874534"/>
            <a:ext cx="7200000" cy="288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sheetCount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workbook.nsheets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속성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sheet1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workbook.sheets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sheetName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sheet1.name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sheet1.nrows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sheet1.ncols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sheetName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sRow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sCol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Worksheet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csvList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sheet1.cell_value(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5361" y="304800"/>
            <a:ext cx="5638800" cy="108204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불러오기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5361" y="1556932"/>
            <a:ext cx="1651363" cy="2060116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57742" y="1556932"/>
            <a:ext cx="3656419" cy="20601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1" y="3787140"/>
            <a:ext cx="5638800" cy="25179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028" y="1386840"/>
            <a:ext cx="4267199" cy="24042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427" y="3936567"/>
            <a:ext cx="3962399" cy="259777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757088" y="1082040"/>
            <a:ext cx="0" cy="548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6757088" y="304800"/>
            <a:ext cx="5724865" cy="1082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저장하기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2626724" y="2409371"/>
            <a:ext cx="331018" cy="406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601029" y="3617048"/>
            <a:ext cx="435428" cy="1700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8116" y="352425"/>
            <a:ext cx="5071506" cy="14859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특정 열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제거하기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1013" y="1250633"/>
            <a:ext cx="5425712" cy="224693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6504" y="3830944"/>
            <a:ext cx="4854731" cy="2707016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367649" y="3497569"/>
            <a:ext cx="472440" cy="3333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469125" y="1095375"/>
            <a:ext cx="0" cy="559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6754616" y="352425"/>
            <a:ext cx="507150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각각의 </a:t>
            </a:r>
            <a:endParaRPr lang="en-US" altLang="ko-KR" sz="2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행수 구하기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46" y="1250633"/>
            <a:ext cx="5248846" cy="38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332" y="213360"/>
            <a:ext cx="5059680" cy="67056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저장하고 열기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41331" y="1021080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CVS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저장하기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798191" y="1021080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GUI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22720" y="1021080"/>
            <a:ext cx="30480" cy="560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43" y="1445618"/>
            <a:ext cx="5258457" cy="13473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43" y="3354704"/>
            <a:ext cx="5258457" cy="29627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161" y="1494216"/>
            <a:ext cx="5181740" cy="29195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03" y="4836077"/>
            <a:ext cx="5258457" cy="1347388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>
          <a:xfrm>
            <a:off x="3361091" y="2793006"/>
            <a:ext cx="620161" cy="56169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9084952" y="4413738"/>
            <a:ext cx="486159" cy="422339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1624" y="291353"/>
            <a:ext cx="5040966" cy="14859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50" y="1464609"/>
            <a:ext cx="5040966" cy="3304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51" y="5344926"/>
            <a:ext cx="5040966" cy="129166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329380" y="4769498"/>
            <a:ext cx="507518" cy="57542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33757" y="1021080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Excel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시트만 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793" y="1464609"/>
            <a:ext cx="5584510" cy="348838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424009" y="1021080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Excel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시트 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72590" y="102108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4769" y="280988"/>
            <a:ext cx="4800600" cy="108108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1" y="1469680"/>
            <a:ext cx="1772581" cy="2695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94" y="1469681"/>
            <a:ext cx="4473388" cy="2695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261" y="4607859"/>
            <a:ext cx="6725041" cy="17231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770093" y="1026794"/>
            <a:ext cx="5059680" cy="670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Excel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내 시트 선택하여 열기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262865" y="2611139"/>
            <a:ext cx="442856" cy="45478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8349963" y="4164975"/>
            <a:ext cx="484095" cy="44288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0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973" y="223132"/>
            <a:ext cx="8062686" cy="867227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활용한 데이터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주요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요약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56186" y="763176"/>
            <a:ext cx="3344724" cy="1540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읽어 오는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데이터 불러오기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14201" y="3616310"/>
            <a:ext cx="3428693" cy="2801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불러온 데이터를 작성하고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추가하는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사용하여 데이터 내보내기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91315" y="3616310"/>
            <a:ext cx="7200000" cy="306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"CREATE TABLE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"("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CHAR(20),"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"INSERT INTO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VALUES("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"'"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"',"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91315" y="763176"/>
            <a:ext cx="7200000" cy="252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테이블의 열 목록 뽑기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colNameList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"DESC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tableNameList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cur.fetchone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colNameList.append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csvList.append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colNameList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"SELECT * FROM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tableNameList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776</TotalTime>
  <Words>346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굴림체</vt:lpstr>
      <vt:lpstr>돋움</vt:lpstr>
      <vt:lpstr>맑은 고딕</vt:lpstr>
      <vt:lpstr>Arial</vt:lpstr>
      <vt:lpstr>Consolas</vt:lpstr>
      <vt:lpstr>Franklin Gothic Book</vt:lpstr>
      <vt:lpstr>Wingdings</vt:lpstr>
      <vt:lpstr>Crop</vt:lpstr>
      <vt:lpstr>Python을 활용한 TextData 분석 및 처리</vt:lpstr>
      <vt:lpstr> CSV  JSON  Excel  SQLite  MySQL</vt:lpstr>
      <vt:lpstr>텍스트 데이터 처리 주요 함수 요약 </vt:lpstr>
      <vt:lpstr>GUI환경에서 CSV 파일 불러오기 </vt:lpstr>
      <vt:lpstr>CSV 파일 특정 열,행 제거하기</vt:lpstr>
      <vt:lpstr>JSON 파일 저장하고 열기</vt:lpstr>
      <vt:lpstr>Excel 파일 GUI로 열기</vt:lpstr>
      <vt:lpstr>Excel 파일 GUI로 열기</vt:lpstr>
      <vt:lpstr>DB 활용한 데이터 처리 주요 함수 요약 </vt:lpstr>
      <vt:lpstr>MySQL 사용하여 파일 읽고 쓰기</vt:lpstr>
      <vt:lpstr>MySQL 사용하여 파일 읽고 쓰기</vt:lpstr>
      <vt:lpstr>대용량 CSV 파일 SQLite, MySQL로 변환하여 저장하기</vt:lpstr>
      <vt:lpstr>SQLite, MySQL을 대용량 CSV 파일로 저장하기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Python을 활용한 ImageData 분석 및 처리</dc:title>
  <dc:creator>박 지혜</dc:creator>
  <cp:lastModifiedBy>박 지혜</cp:lastModifiedBy>
  <cp:revision>39</cp:revision>
  <dcterms:created xsi:type="dcterms:W3CDTF">2018-10-18T02:19:31Z</dcterms:created>
  <dcterms:modified xsi:type="dcterms:W3CDTF">2018-10-20T02:21:25Z</dcterms:modified>
</cp:coreProperties>
</file>