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64" r:id="rId2"/>
  </p:sldMasterIdLst>
  <p:notesMasterIdLst>
    <p:notesMasterId r:id="rId20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4" r:id="rId15"/>
    <p:sldId id="353" r:id="rId16"/>
    <p:sldId id="355" r:id="rId17"/>
    <p:sldId id="356" r:id="rId18"/>
    <p:sldId id="357" r:id="rId1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0F0F0"/>
    <a:srgbClr val="E86843"/>
    <a:srgbClr val="998B62"/>
    <a:srgbClr val="BECFA4"/>
    <a:srgbClr val="76875B"/>
    <a:srgbClr val="BECFA5"/>
    <a:srgbClr val="433C44"/>
    <a:srgbClr val="E9DCD4"/>
    <a:srgbClr val="8B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100" d="100"/>
          <a:sy n="100" d="100"/>
        </p:scale>
        <p:origin x="-1834" y="168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27EF-F6DB-4220-A7C6-DA8C78FABA8C}" type="datetimeFigureOut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AE8A-E53D-4020-BBC9-8A879213D6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6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65539" y="3162567"/>
            <a:ext cx="5099858" cy="1039988"/>
          </a:xfrm>
        </p:spPr>
        <p:txBody>
          <a:bodyPr anchor="b">
            <a:noAutofit/>
          </a:bodyPr>
          <a:lstStyle>
            <a:lvl1pPr algn="l">
              <a:defRPr sz="4400" b="1" baseline="0">
                <a:solidFill>
                  <a:schemeClr val="accent2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65539" y="4134302"/>
            <a:ext cx="5099858" cy="644596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21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5263" y="4849986"/>
            <a:ext cx="5099744" cy="1201561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5264" y="6507947"/>
            <a:ext cx="1003697" cy="46828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0" y="1"/>
            <a:ext cx="6858000" cy="2082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385763" y="875948"/>
            <a:ext cx="303610" cy="1210733"/>
            <a:chOff x="685800" y="606425"/>
            <a:chExt cx="539750" cy="838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685800" y="606425"/>
              <a:ext cx="447675" cy="838200"/>
            </a:xfrm>
            <a:custGeom>
              <a:avLst/>
              <a:gdLst>
                <a:gd name="T0" fmla="*/ 176 w 282"/>
                <a:gd name="T1" fmla="*/ 0 h 528"/>
                <a:gd name="T2" fmla="*/ 0 w 282"/>
                <a:gd name="T3" fmla="*/ 528 h 528"/>
                <a:gd name="T4" fmla="*/ 104 w 282"/>
                <a:gd name="T5" fmla="*/ 528 h 528"/>
                <a:gd name="T6" fmla="*/ 282 w 282"/>
                <a:gd name="T7" fmla="*/ 0 h 528"/>
                <a:gd name="T8" fmla="*/ 176 w 282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528">
                  <a:moveTo>
                    <a:pt x="176" y="0"/>
                  </a:moveTo>
                  <a:lnTo>
                    <a:pt x="0" y="528"/>
                  </a:lnTo>
                  <a:lnTo>
                    <a:pt x="104" y="528"/>
                  </a:lnTo>
                  <a:lnTo>
                    <a:pt x="282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914400" y="835025"/>
              <a:ext cx="311150" cy="609600"/>
            </a:xfrm>
            <a:custGeom>
              <a:avLst/>
              <a:gdLst>
                <a:gd name="T0" fmla="*/ 196 w 196"/>
                <a:gd name="T1" fmla="*/ 0 h 384"/>
                <a:gd name="T2" fmla="*/ 130 w 196"/>
                <a:gd name="T3" fmla="*/ 0 h 384"/>
                <a:gd name="T4" fmla="*/ 0 w 196"/>
                <a:gd name="T5" fmla="*/ 384 h 384"/>
                <a:gd name="T6" fmla="*/ 68 w 196"/>
                <a:gd name="T7" fmla="*/ 384 h 384"/>
                <a:gd name="T8" fmla="*/ 196 w 196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84">
                  <a:moveTo>
                    <a:pt x="196" y="0"/>
                  </a:moveTo>
                  <a:lnTo>
                    <a:pt x="130" y="0"/>
                  </a:lnTo>
                  <a:lnTo>
                    <a:pt x="0" y="384"/>
                  </a:lnTo>
                  <a:lnTo>
                    <a:pt x="68" y="384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5213152" y="4365978"/>
            <a:ext cx="1339454" cy="5540023"/>
            <a:chOff x="9267825" y="3022600"/>
            <a:chExt cx="2381250" cy="3835400"/>
          </a:xfrm>
        </p:grpSpPr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8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0"/>
            <a:ext cx="5475685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50466" y="7268829"/>
            <a:ext cx="642044" cy="2655515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rot="10800000">
            <a:off x="-1" y="673014"/>
            <a:ext cx="2469953" cy="1074294"/>
            <a:chOff x="5676900" y="2247900"/>
            <a:chExt cx="2028825" cy="1181100"/>
          </a:xfrm>
          <a:solidFill>
            <a:schemeClr val="accent2"/>
          </a:solidFill>
        </p:grpSpPr>
        <p:sp>
          <p:nvSpPr>
            <p:cNvPr id="13" name="갈매기형 수장 12"/>
            <p:cNvSpPr/>
            <p:nvPr userDrawn="1"/>
          </p:nvSpPr>
          <p:spPr>
            <a:xfrm>
              <a:off x="5676900" y="2247900"/>
              <a:ext cx="1343025" cy="1181100"/>
            </a:xfrm>
            <a:prstGeom prst="chevron">
              <a:avLst>
                <a:gd name="adj" fmla="val 410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6362700" y="2247900"/>
              <a:ext cx="1343025" cy="1181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942977" y="0"/>
            <a:ext cx="4972049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68192" y="3416658"/>
            <a:ext cx="1414463" cy="1998399"/>
          </a:xfrm>
        </p:spPr>
        <p:txBody>
          <a:bodyPr anchor="b">
            <a:noAutofit/>
          </a:bodyPr>
          <a:lstStyle>
            <a:lvl1pPr algn="ctr"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357313" y="5435691"/>
            <a:ext cx="3775472" cy="103072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38546" y="7268829"/>
            <a:ext cx="642044" cy="2655515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06782" y="4353939"/>
            <a:ext cx="640016" cy="729192"/>
          </a:xfrm>
        </p:spPr>
        <p:txBody>
          <a:bodyPr>
            <a:norm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/>
              <a:t>Part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087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6858675" cy="10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11" name="그룹 10"/>
          <p:cNvGrpSpPr/>
          <p:nvPr userDrawn="1"/>
        </p:nvGrpSpPr>
        <p:grpSpPr>
          <a:xfrm rot="10800000">
            <a:off x="1275030" y="479202"/>
            <a:ext cx="4308615" cy="1040000"/>
            <a:chOff x="5676899" y="2247900"/>
            <a:chExt cx="2641319" cy="1181100"/>
          </a:xfrm>
          <a:solidFill>
            <a:schemeClr val="accent1"/>
          </a:solidFill>
        </p:grpSpPr>
        <p:sp>
          <p:nvSpPr>
            <p:cNvPr id="12" name="갈매기형 수장 11"/>
            <p:cNvSpPr/>
            <p:nvPr userDrawn="1"/>
          </p:nvSpPr>
          <p:spPr>
            <a:xfrm>
              <a:off x="5676899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900605" y="2247900"/>
              <a:ext cx="2267214" cy="1181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 userDrawn="1"/>
          </p:nvSpPr>
          <p:spPr>
            <a:xfrm rot="10800000">
              <a:off x="8017420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62553" y="527409"/>
            <a:ext cx="3933569" cy="99179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256368" y="488497"/>
            <a:ext cx="496755" cy="527402"/>
          </a:xfrm>
        </p:spPr>
        <p:txBody>
          <a:bodyPr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6739096" y="596103"/>
            <a:ext cx="25717" cy="312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6858675" cy="99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8050" y="5585883"/>
            <a:ext cx="1044508" cy="4320117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 rot="10800000">
            <a:off x="5570340" y="0"/>
            <a:ext cx="1044508" cy="4320117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1066206" y="5351993"/>
            <a:ext cx="4725591" cy="78422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066206" y="3554240"/>
            <a:ext cx="4725591" cy="1914701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66206" y="6094943"/>
            <a:ext cx="4725591" cy="74295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14614" y="7058027"/>
            <a:ext cx="1628775" cy="619125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5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CD-8714-4F44-8B50-EFAF57DC3340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430D-045A-44C9-B128-89C72E879C31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6858675" cy="10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7" name="그룹 6"/>
          <p:cNvGrpSpPr/>
          <p:nvPr userDrawn="1"/>
        </p:nvGrpSpPr>
        <p:grpSpPr>
          <a:xfrm rot="10800000">
            <a:off x="1275030" y="479202"/>
            <a:ext cx="4308615" cy="1040000"/>
            <a:chOff x="5676899" y="2247900"/>
            <a:chExt cx="2641319" cy="1181100"/>
          </a:xfrm>
          <a:solidFill>
            <a:schemeClr val="accent1"/>
          </a:solidFill>
        </p:grpSpPr>
        <p:sp>
          <p:nvSpPr>
            <p:cNvPr id="8" name="갈매기형 수장 7"/>
            <p:cNvSpPr/>
            <p:nvPr userDrawn="1"/>
          </p:nvSpPr>
          <p:spPr>
            <a:xfrm>
              <a:off x="5676899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5900605" y="2247900"/>
              <a:ext cx="2267214" cy="1181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 rot="10800000">
              <a:off x="8017420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1462553" y="527409"/>
            <a:ext cx="3933569" cy="99179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256368" y="488497"/>
            <a:ext cx="49675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739096" y="596103"/>
            <a:ext cx="25717" cy="312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260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579C-F082-4661-92ED-74B8433CB03A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9" y="527408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400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1CF9-6488-43D2-970C-F492D43E4700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4" y="9181400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400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6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430D-045A-44C9-B128-89C72E879C31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최신 등록 된 순서로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조건에 따른 게시물을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검색 시 필수 검색 값이 선택 되지 않은 경우 예외 처리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관리자 권한 일 경우 등록 버튼이 표출된다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게시글을</a:t>
            </a:r>
            <a:r>
              <a:rPr lang="ko-KR" altLang="en-US" dirty="0" smtClean="0"/>
              <a:t> 조회 할 경우 조회 수가 증가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t="12895" r="13099"/>
          <a:stretch/>
        </p:blipFill>
        <p:spPr>
          <a:xfrm>
            <a:off x="88232" y="2118531"/>
            <a:ext cx="6673515" cy="3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18222" r="13667" b="8876"/>
          <a:stretch/>
        </p:blipFill>
        <p:spPr>
          <a:xfrm>
            <a:off x="88229" y="2118530"/>
            <a:ext cx="6673515" cy="398245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4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10048" y="635055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</a:t>
            </a:r>
            <a:r>
              <a:rPr lang="ko-KR" altLang="en-US" dirty="0"/>
              <a:t>를</a:t>
            </a:r>
            <a:r>
              <a:rPr lang="ko-KR" altLang="en-US" dirty="0" smtClean="0"/>
              <a:t> 등록한다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인사정</a:t>
            </a:r>
            <a:r>
              <a:rPr lang="ko-KR" altLang="en-US" dirty="0"/>
              <a:t>보</a:t>
            </a:r>
            <a:r>
              <a:rPr lang="ko-KR" altLang="en-US" dirty="0" smtClean="0"/>
              <a:t> 등록 시 필수 데이터 입력 여부를 체크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정규식을 통해 데이터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달력을 통해 입사일을 선택할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부서 선택 시 부서에 따른 직업 목록을 표출한다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079992"/>
            <a:ext cx="6858000" cy="63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" y="2121973"/>
            <a:ext cx="6711950" cy="358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8541991"/>
            <a:ext cx="68680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등록 시 데이터의 타입에 따른 해당 정규식을 통해 데이터의 유효성 여부를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부서에 따른 직업 목록을 표출한다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" y="5810345"/>
            <a:ext cx="6711951" cy="247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7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조회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인사정보를 조회한다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탭을 통해 해당 사원의 인사 이동 정보를 확인할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사원 사진이 있을 경우 사진을 표출하고 없을 경우 해당 아이콘을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 상태에 따라 연관성이 높은 데이터를 먼저 표출한다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연봉 등 </a:t>
            </a:r>
            <a:r>
              <a:rPr lang="ko-KR" altLang="en-US" dirty="0" err="1" smtClean="0"/>
              <a:t>민감정보는</a:t>
            </a:r>
            <a:r>
              <a:rPr lang="ko-KR" altLang="en-US" dirty="0" smtClean="0"/>
              <a:t> 관리자 또는 본인만 볼 수 있게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수정 버튼 클릭 시 수정 페이지로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삭제 버튼 클릭 시 인사 정보가 삭제된다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4966" r="10778"/>
          <a:stretch/>
        </p:blipFill>
        <p:spPr>
          <a:xfrm>
            <a:off x="88228" y="2121100"/>
            <a:ext cx="6673515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인사 이동 정보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최근 인사 이동 정보 순으로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재직상태가 재직일 경우 시작 일은 입사 일이 표출 되고 휴직일 경우 휴직 시작 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 일 경우 입사 일을 표출된다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재직상태가 재직일 경우 종료 일은 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 표출되고 휴직일 경우 휴직 종료일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 일 경우 퇴직 일이 표출된다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8455" r="12111"/>
          <a:stretch/>
        </p:blipFill>
        <p:spPr>
          <a:xfrm>
            <a:off x="88227" y="2121100"/>
            <a:ext cx="6673515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" y="2121973"/>
            <a:ext cx="6673515" cy="23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" y="4531226"/>
            <a:ext cx="6673515" cy="321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048" y="8252431"/>
            <a:ext cx="6868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선택 탭에 따른 데이터를 호출한다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Ajax</a:t>
            </a:r>
            <a:r>
              <a:rPr lang="ko-KR" altLang="en-US" dirty="0" smtClean="0"/>
              <a:t>를 통해 인사정보 데이터를 가져오고 표출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9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6820" r="12000"/>
          <a:stretch/>
        </p:blipFill>
        <p:spPr>
          <a:xfrm>
            <a:off x="88226" y="2121101"/>
            <a:ext cx="6673515" cy="3769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" y="83165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인사정보를 수정한다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정규식을 통해 해당 데이터의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재직상태에 따라 필요한 데이터 입력을 위해 날짜 선택 칸이 표출된다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2"/>
          <a:stretch/>
        </p:blipFill>
        <p:spPr bwMode="auto">
          <a:xfrm>
            <a:off x="88226" y="6202680"/>
            <a:ext cx="66735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23954"/>
          <a:stretch/>
        </p:blipFill>
        <p:spPr bwMode="auto">
          <a:xfrm>
            <a:off x="88225" y="7020560"/>
            <a:ext cx="667351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1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6820" r="12000"/>
          <a:stretch/>
        </p:blipFill>
        <p:spPr>
          <a:xfrm>
            <a:off x="88226" y="2121101"/>
            <a:ext cx="6673515" cy="3769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" y="83165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인사정보를 수정한다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정규식을 통해 해당 데이터의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재직상태에 따라 필요한 데이터 입력을 위해 날짜 선택 칸이 표출된다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2"/>
          <a:stretch/>
        </p:blipFill>
        <p:spPr bwMode="auto">
          <a:xfrm>
            <a:off x="88226" y="6202680"/>
            <a:ext cx="66735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23954"/>
          <a:stretch/>
        </p:blipFill>
        <p:spPr bwMode="auto">
          <a:xfrm>
            <a:off x="88225" y="7020560"/>
            <a:ext cx="667351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4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6820" r="12000"/>
          <a:stretch/>
        </p:blipFill>
        <p:spPr>
          <a:xfrm>
            <a:off x="88226" y="2121101"/>
            <a:ext cx="6673515" cy="3769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" y="83165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인사정보를 수정한다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정규식을 통해 해당 데이터의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재직상태에 따라 필요한 데이터 입력을 위해 날짜 선택 칸이 표출된다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2"/>
          <a:stretch/>
        </p:blipFill>
        <p:spPr bwMode="auto">
          <a:xfrm>
            <a:off x="88226" y="6202680"/>
            <a:ext cx="66735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23954"/>
          <a:stretch/>
        </p:blipFill>
        <p:spPr bwMode="auto">
          <a:xfrm>
            <a:off x="88225" y="7020560"/>
            <a:ext cx="667351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8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" y="2118529"/>
            <a:ext cx="6673515" cy="39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검색 타입 중 전체 선택 시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데이터가 자동 제거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타입 없이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시 검색 타입 필수 선택 알림이 뜬다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52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공지사항을 등록한다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공지사항 등록 시 필수 데이터 입력 여부를 체크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게시글과</a:t>
            </a:r>
            <a:r>
              <a:rPr lang="ko-KR" altLang="en-US" dirty="0" smtClean="0"/>
              <a:t> 함께 파일을 첨부할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6660" r="13222"/>
          <a:stretch/>
        </p:blipFill>
        <p:spPr>
          <a:xfrm>
            <a:off x="88231" y="2118531"/>
            <a:ext cx="6673515" cy="3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0" y="2118528"/>
            <a:ext cx="6673515" cy="39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시 필수 데이터를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수정에 따른 </a:t>
            </a:r>
            <a:r>
              <a:rPr lang="en-US" altLang="ko-KR" dirty="0" smtClean="0"/>
              <a:t>Form Action</a:t>
            </a:r>
            <a:r>
              <a:rPr lang="ko-KR" altLang="en-US" dirty="0" smtClean="0"/>
              <a:t>을 지정한다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조회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공지사항을 조회한다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첨부파일이 있는 경우 파일 클릭 시 다운로드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수정 버튼 클릭 시 게시물 수정 페이지로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삭제 버튼 클릭 시 게시물이 삭제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16833" r="11117" b="19450"/>
          <a:stretch/>
        </p:blipFill>
        <p:spPr>
          <a:xfrm>
            <a:off x="88229" y="2121101"/>
            <a:ext cx="6673515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공지사항을 수정한다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첨부파일이 있는 경우 파일 선택 시 수정이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필수 데이터 입력 여부를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6238" r="13222"/>
          <a:stretch/>
        </p:blipFill>
        <p:spPr>
          <a:xfrm>
            <a:off x="88230" y="2118531"/>
            <a:ext cx="6673515" cy="3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0" y="2118529"/>
            <a:ext cx="6673515" cy="398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첨부파일 존재 시 해당 파일을 수정할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첨부파일이 존재하지 않을 시 첨부파일을 추가할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94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9290" r="11667"/>
          <a:stretch/>
        </p:blipFill>
        <p:spPr>
          <a:xfrm>
            <a:off x="929640" y="2118531"/>
            <a:ext cx="5166360" cy="5721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048" y="820221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최신 등록 된 순서로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조건에 따른 게시물을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검색시</a:t>
            </a:r>
            <a:r>
              <a:rPr lang="ko-KR" altLang="en-US" dirty="0" smtClean="0"/>
              <a:t> 필수 검색 값이 선택 되지 않은 경우 예외 처리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관리자 권한 일 경우 등록과 비밀번호 초기화 버튼이 표출된다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4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" y="2121973"/>
            <a:ext cx="6673515" cy="397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Function</a:t>
            </a:r>
            <a:r>
              <a:rPr lang="ko-KR" altLang="en-US" dirty="0" smtClean="0"/>
              <a:t>호출 시 넘겨주는 </a:t>
            </a:r>
            <a:r>
              <a:rPr lang="en-US" altLang="ko-KR" dirty="0" err="1" smtClean="0"/>
              <a:t>ajaxMode</a:t>
            </a:r>
            <a:r>
              <a:rPr lang="ko-KR" altLang="en-US" dirty="0" smtClean="0"/>
              <a:t>값에 따라 성공 시 해당 기능을 수행한다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초기화 기능의 경우 사원의 비밀번호를 </a:t>
            </a:r>
            <a:r>
              <a:rPr lang="en-US" altLang="ko-KR" dirty="0" smtClean="0"/>
              <a:t>1234</a:t>
            </a:r>
            <a:r>
              <a:rPr lang="ko-KR" altLang="en-US" dirty="0" smtClean="0"/>
              <a:t>로 초기화하고 작업 성공 여부를 알려준다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7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발표_인포_보고서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7F74"/>
      </a:accent1>
      <a:accent2>
        <a:srgbClr val="8BC0B8"/>
      </a:accent2>
      <a:accent3>
        <a:srgbClr val="D43726"/>
      </a:accent3>
      <a:accent4>
        <a:srgbClr val="F9B233"/>
      </a:accent4>
      <a:accent5>
        <a:srgbClr val="1582CC"/>
      </a:accent5>
      <a:accent6>
        <a:srgbClr val="F47A14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발표_인포_보고서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7F74"/>
      </a:accent1>
      <a:accent2>
        <a:srgbClr val="8BC0B8"/>
      </a:accent2>
      <a:accent3>
        <a:srgbClr val="D43726"/>
      </a:accent3>
      <a:accent4>
        <a:srgbClr val="F9B233"/>
      </a:accent4>
      <a:accent5>
        <a:srgbClr val="1582CC"/>
      </a:accent5>
      <a:accent6>
        <a:srgbClr val="F47A14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565</Words>
  <Application>Microsoft Office PowerPoint</Application>
  <PresentationFormat>A4 용지(210x297mm)</PresentationFormat>
  <Paragraphs>106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1_Office 테마</vt:lpstr>
      <vt:lpstr>Office 테마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(비즈폼)발표용PPT</dc:title>
  <dc:creator>㈜ 인비닷컴</dc:creator>
  <dc:description>무단 복제 배포시 법적 불이익을 받을 수 있습니다.</dc:description>
  <cp:lastModifiedBy>KOSTA</cp:lastModifiedBy>
  <cp:revision>112</cp:revision>
  <dcterms:created xsi:type="dcterms:W3CDTF">2015-02-26T06:34:12Z</dcterms:created>
  <dcterms:modified xsi:type="dcterms:W3CDTF">2019-02-24T09:38:51Z</dcterms:modified>
  <cp:category>본 문서의 저작권은 비즈폼에 있습니다.</cp:category>
</cp:coreProperties>
</file>