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89" y="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5D9D-E966-4919-B01C-99D22048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DB5E0A-3365-43E8-B1F6-E094CA1E9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0984B-E75A-487A-916B-768B53D4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B43C-F3CD-4096-81FF-40EC7CC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857C6-B829-4C94-91EB-45DDE9D6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0993-5A90-4936-8EAE-06346F7E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4C876-5C2B-45FF-B1BA-EB98EF54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3BE7B-E836-4A69-9B60-64955485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F68B-C7F4-49BC-ACE0-0A80DB71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A4146-4E8C-483C-B069-8B430AE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315E8-38BD-420D-BFBA-EB07D2DEE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EEA8D-D700-42BC-A488-37F6C698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03D3A-4526-4ADA-A341-18E70A0E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F4C67-52E2-402D-A2FA-B3B1E510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5D2FA-0DC0-4DFD-B6E8-1D3A1D54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5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CDC4F-44A4-4D5A-A9D6-62BFEEF7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D8DD1-CC0C-42CC-8982-7237017A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19FBD-0288-4675-A2AE-952999C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43DBA-A2B2-4A66-99C2-7FB4736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523A8-458E-4BBC-A297-B634D0E4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1F1A2-86F3-416A-8A90-7983167B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0C72A-A7C0-4C40-9798-E0E0FFF0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E6745-5A02-456B-8F62-90F8C07E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5B9DD-6E92-4624-A4E4-80D45E15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A863B-DE81-4D35-9763-09EC3824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F0ED0-85F2-4395-8CF5-613B793D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CDC15-2F89-4763-AE30-324B884E2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9E867-1F46-4529-B810-458E3A45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B65B2-022A-4692-ABE8-8FBD070E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CFF42-FFF2-42FA-BE83-12B78CC0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2C048-550F-4F81-AF5C-3A8E3749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D06C4-F933-47E8-9D2A-C8D50A8A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49E8B-4BF4-41E9-9576-22D5CE5A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C6B00-FBE5-47BA-BD7A-15381383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36CC6-527B-4F1D-A2C6-9B8B51101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802B52-E8A1-45FD-A185-8D1284EB1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09AD6A-FDF7-437F-BFAE-9CA140E2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79153-A844-4983-AB38-96C0D6B6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6CB32-54F6-42A5-AFE0-3D6EA521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4BE9C-99BC-40F2-ADEC-5FA7552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9D95A-8615-44AE-B2C5-011D9771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5B8BB-1592-4A3D-8264-88FE9394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92271-79D3-4FCA-99E5-8553818A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6ED52A-BEBE-4F31-9B35-5754E926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C3AF7-FBE0-416C-872B-3B1F6B2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D5450-468A-4F84-90E3-939A09A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6DA85-1326-447E-ABED-F2781303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244F0-969B-4E3D-B8DE-1D2000C7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C51A3-0683-476B-89F4-5F1BAE6D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40DF9-0E44-485C-A15D-E04FD5F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A08DE-CD3D-457B-85E1-8E32146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67A67-6C77-434C-9D94-61D2276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7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B1D3-2743-4498-81A5-3FEA7AF7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D6AF3-6F68-4849-A7C9-CC3085276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D10EB-E724-4DA5-B291-8B893DB9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081B1-E459-47A8-8346-997B4638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0E557-5CE4-413A-933F-4B81D279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FDEDC-F443-4F3C-A1D5-306513CC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3ACD32-0759-47FF-B8DE-52D72AE3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76B54-9378-45C0-A215-C7CFAEB6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444CE-298B-41F3-9313-DEB1A58B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33C1-0B18-48A6-A88C-CE2674A1D2FA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BEE6E-7407-4513-9FBE-F0BF8CA9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4C244-575D-40CD-BA1B-41889E10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678C-6583-4DA3-A2A1-2E33CFE8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CFDD39E-6BCE-4E78-865B-72F419B276BB}"/>
              </a:ext>
            </a:extLst>
          </p:cNvPr>
          <p:cNvGrpSpPr/>
          <p:nvPr/>
        </p:nvGrpSpPr>
        <p:grpSpPr>
          <a:xfrm>
            <a:off x="-1" y="0"/>
            <a:ext cx="12315039" cy="6858000"/>
            <a:chOff x="-1" y="0"/>
            <a:chExt cx="12315039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F7235A-4D5F-45E7-B35E-DEAD3254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49" b="14651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A653-76C8-415C-98B1-143CF7C98BF4}"/>
                </a:ext>
              </a:extLst>
            </p:cNvPr>
            <p:cNvSpPr txBox="1"/>
            <p:nvPr/>
          </p:nvSpPr>
          <p:spPr>
            <a:xfrm>
              <a:off x="1812022" y="604539"/>
              <a:ext cx="85274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  <a:latin typeface="Stencil" panose="040409050D0802020404" pitchFamily="82" charset="0"/>
                </a:rPr>
                <a:t>LASER OPTIX!</a:t>
              </a:r>
              <a:endParaRPr lang="ko-KR" altLang="en-US" sz="80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661045-AB88-4E69-8A60-2CB032CF14DA}"/>
                </a:ext>
              </a:extLst>
            </p:cNvPr>
            <p:cNvSpPr txBox="1"/>
            <p:nvPr/>
          </p:nvSpPr>
          <p:spPr>
            <a:xfrm>
              <a:off x="2181136" y="5503829"/>
              <a:ext cx="101339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0000FF"/>
                  </a:solidFill>
                  <a:latin typeface="Stencil" panose="040409050D0802020404" pitchFamily="82" charset="0"/>
                </a:rPr>
                <a:t>By Kyeo-Reh PARK</a:t>
              </a:r>
              <a:endParaRPr lang="ko-KR" altLang="en-US" sz="8000" dirty="0">
                <a:solidFill>
                  <a:srgbClr val="0000FF"/>
                </a:solidFill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6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Stencil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Kyeo-Reh</dc:creator>
  <cp:lastModifiedBy>Park Kyeo-Reh</cp:lastModifiedBy>
  <cp:revision>2</cp:revision>
  <dcterms:created xsi:type="dcterms:W3CDTF">2018-07-12T07:03:47Z</dcterms:created>
  <dcterms:modified xsi:type="dcterms:W3CDTF">2018-07-12T07:19:10Z</dcterms:modified>
</cp:coreProperties>
</file>