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8"/>
  </p:notesMasterIdLst>
  <p:handoutMasterIdLst>
    <p:handoutMasterId r:id="rId29"/>
  </p:handoutMasterIdLst>
  <p:sldIdLst>
    <p:sldId id="276" r:id="rId3"/>
    <p:sldId id="275" r:id="rId4"/>
    <p:sldId id="273" r:id="rId5"/>
    <p:sldId id="289" r:id="rId6"/>
    <p:sldId id="284" r:id="rId7"/>
    <p:sldId id="285" r:id="rId8"/>
    <p:sldId id="287" r:id="rId9"/>
    <p:sldId id="288" r:id="rId10"/>
    <p:sldId id="286" r:id="rId11"/>
    <p:sldId id="290" r:id="rId12"/>
    <p:sldId id="292" r:id="rId13"/>
    <p:sldId id="291" r:id="rId14"/>
    <p:sldId id="260" r:id="rId15"/>
    <p:sldId id="279" r:id="rId16"/>
    <p:sldId id="262" r:id="rId17"/>
    <p:sldId id="280" r:id="rId18"/>
    <p:sldId id="281" r:id="rId19"/>
    <p:sldId id="282" r:id="rId20"/>
    <p:sldId id="267" r:id="rId21"/>
    <p:sldId id="293" r:id="rId22"/>
    <p:sldId id="265" r:id="rId23"/>
    <p:sldId id="269" r:id="rId24"/>
    <p:sldId id="270" r:id="rId25"/>
    <p:sldId id="271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A72ACBD3-6566-4CB4-A9C0-4539F2732936}">
          <p14:sldIdLst>
            <p14:sldId id="276"/>
            <p14:sldId id="275"/>
          </p14:sldIdLst>
        </p14:section>
        <p14:section name="마이페이지" id="{FE07C1E1-2E45-49FA-90DA-CD0210EAD203}">
          <p14:sldIdLst>
            <p14:sldId id="273"/>
            <p14:sldId id="289"/>
            <p14:sldId id="284"/>
            <p14:sldId id="285"/>
            <p14:sldId id="287"/>
            <p14:sldId id="288"/>
            <p14:sldId id="286"/>
            <p14:sldId id="290"/>
            <p14:sldId id="292"/>
            <p14:sldId id="291"/>
          </p14:sldIdLst>
        </p14:section>
        <p14:section name="메인" id="{C5BDB7FE-BA08-4818-945D-4643E4546C3F}">
          <p14:sldIdLst>
            <p14:sldId id="260"/>
          </p14:sldIdLst>
        </p14:section>
        <p14:section name="안주 레시피" id="{8AF13E4A-2495-4EA9-AF48-F1FD3FA4CAA5}">
          <p14:sldIdLst>
            <p14:sldId id="279"/>
            <p14:sldId id="262"/>
            <p14:sldId id="280"/>
          </p14:sldIdLst>
        </p14:section>
        <p14:section name="술게임" id="{14D2E53D-F9AB-457D-A4F3-0C8062836A75}">
          <p14:sldIdLst>
            <p14:sldId id="281"/>
          </p14:sldIdLst>
        </p14:section>
        <p14:section name="수정/삭제" id="{53E43FE5-08DE-47BD-8485-7CD0D6CF88C5}">
          <p14:sldIdLst>
            <p14:sldId id="282"/>
            <p14:sldId id="267"/>
          </p14:sldIdLst>
        </p14:section>
        <p14:section name="추가" id="{0CB886CC-933F-4386-9852-A59B765E4B69}">
          <p14:sldIdLst>
            <p14:sldId id="293"/>
          </p14:sldIdLst>
        </p14:section>
        <p14:section name="커뮤니티" id="{DC280FDE-E0A9-406C-AD42-D2B35FFB3E6B}">
          <p14:sldIdLst>
            <p14:sldId id="265"/>
            <p14:sldId id="269"/>
            <p14:sldId id="270"/>
            <p14:sldId id="271"/>
          </p14:sldIdLst>
        </p14:section>
        <p14:section name="근처보드게임카페" id="{7E085DEE-2EB4-4A3B-921E-6F1864B9AB2A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0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E4F92F8-9374-4CD4-B034-193077982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90075-D1B5-4E3E-ABE4-70A9C5F8F3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2964-D905-43E0-8B0F-7A8C05791AA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4D10D7-8D83-4122-984F-8DA3FC463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162B6-02F4-4B0B-B47F-AD00BDCFD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85ACA-11F1-47A7-9EFA-5F4B8A745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33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61ECE-D163-45AE-B90E-717CBB01A3A3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6815-BA74-4106-8C3C-BECBA276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2F55D-782F-4CF1-AF21-E66BBDB7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9EF2E5-90B9-4EE3-9B12-71CF59A2B93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907C0-CE30-4763-B2CA-CE6801BF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43C2B-02AC-4CF2-A47F-D43AEB50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F59136-CA59-49A4-9EE5-F533BAFE0A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세로 제목 1">
            <a:extLst>
              <a:ext uri="{FF2B5EF4-FFF2-40B4-BE49-F238E27FC236}">
                <a16:creationId xmlns:a16="http://schemas.microsoft.com/office/drawing/2014/main" id="{9752E3AB-6B73-492D-BC84-4A702C86EE77}"/>
              </a:ext>
            </a:extLst>
          </p:cNvPr>
          <p:cNvSpPr>
            <a:spLocks noGrp="1"/>
          </p:cNvSpPr>
          <p:nvPr>
            <p:ph type="title" orient="vert" idx="4294967295" hasCustomPrompt="1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85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5268-9203-4EEB-9D3D-B0968F6C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44852D-E9C2-4A42-8A76-071A7163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C3DE-5F3D-415A-AA2C-505CD6F6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FA7D8-7B3E-445B-AE77-60F3122E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4B07E-A0AC-495D-9E25-AC952FDE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DF273-992F-4D77-99C6-24B2E87C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61C4-7790-4559-A9A5-713007FE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503E90-883D-4FA5-9551-B08010ED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FDFF2-C1DF-40E1-9D93-05D81610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3B1E-99D3-4023-B8AE-7880AE3C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CA92D-4134-4E2A-9241-0AFBDEE0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0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38445-70BB-4225-922B-ADD50EFC1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30598-64A3-4F0A-86E1-4181CBF48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EBEFD-503F-4209-88D2-DB8C0B80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D508D-D059-472A-AF59-D7675C48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1CC82-9281-40F2-91D5-9D22045C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1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24CF-FB17-4A85-91E5-5111D9C1B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B5F9B5-FECB-4B54-9295-FD426732C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F9881-F6F5-4879-9837-F7CCC899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A2661-F458-4B8B-AC70-7625D714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FF9BB-5AD4-4E90-9B7E-7A6DAC62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4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96E5-8977-403B-B9DB-76F540BB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D4AB9-1529-48DB-90F4-01FDD9A8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34478-8FFB-4A16-B4CF-9A861550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EDF60-04D5-4C55-884E-CA4EB920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E2606-2735-4602-9911-AD4BAF73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5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E71AE-09FC-4C8B-AAF2-88BE9877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05B14-34C9-4A93-A8CF-D2FA8195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708B2-907A-4D85-B85E-80227256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97702-961F-4B7E-B10B-3D5A5C24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F7A8C-4E1E-477C-900E-B54E0130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1049-D3D7-450D-A51E-8DC67F04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8136E-6F1B-4BA9-AEC9-F2D44AAE0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84024-1401-4FCF-A885-D660B30BE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9B049-27C8-4F67-9196-D23A8BED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317B0-B9F3-43BB-AB02-17E3D01F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4BF26-029A-4652-90D3-8A333440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AC21-4F47-4AA6-92C0-00621D30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D653A-FE2D-4A14-9B36-D516C548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58317-E4E9-4C55-BD8C-E5C4BF50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EDCDA4-6681-4B30-AE47-6C60806AE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89D99E-02FB-4699-866A-4749A97BA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9996A-CBFD-485D-8486-9C4E9F0F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FDB086-D651-4C43-B67B-2673042C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606402-D2B7-441A-B20F-12ED64D0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7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E1AA5-B60A-40E2-BB2D-A7036EEC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C8E4CC-D5AE-48F4-884E-EE92C580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C48CFB-8472-4AFA-A0A9-9D628D65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3C4E71-F012-44E5-A41B-8B27FBD7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B7CD3E-5650-4452-8638-7DC189D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6E36FB-E422-44F0-832E-91F707C6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8DFF9-7605-44D4-90D7-E785546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2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18BD8-7BA2-4562-A1A3-90B07ED7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233C9-640A-4BB9-A85C-050BBC35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0C17A-0499-4162-8A39-8C12E1455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AAED2-F162-4A6F-B5FF-743B90D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0806F4-66AD-4E2D-BC75-AA2779DF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03DD1-F2B6-4E9B-AA43-11B18D11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5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세로 제목 1">
            <a:extLst>
              <a:ext uri="{FF2B5EF4-FFF2-40B4-BE49-F238E27FC236}">
                <a16:creationId xmlns:a16="http://schemas.microsoft.com/office/drawing/2014/main" id="{FA81BF1F-E8F4-408E-84BC-48B09D4BEF42}"/>
              </a:ext>
            </a:extLst>
          </p:cNvPr>
          <p:cNvSpPr txBox="1">
            <a:spLocks/>
          </p:cNvSpPr>
          <p:nvPr userDrawn="1"/>
        </p:nvSpPr>
        <p:spPr>
          <a:xfrm>
            <a:off x="9270998" y="365124"/>
            <a:ext cx="2628900" cy="5811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E7315E8A-4E64-4674-8B3C-BDF47FA08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25996" y="6386423"/>
            <a:ext cx="2743200" cy="365125"/>
          </a:xfrm>
          <a:prstGeom prst="rect">
            <a:avLst/>
          </a:prstGeom>
        </p:spPr>
        <p:txBody>
          <a:bodyPr/>
          <a:lstStyle/>
          <a:p>
            <a:fld id="{8B9EF2E5-90B9-4EE3-9B12-71CF59A2B93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547737-BAC4-494B-A2D2-C948A5625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6396" y="638642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E949AC43-11CE-4C4E-B561-0CC4678E5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8396" y="6386423"/>
            <a:ext cx="2743200" cy="365125"/>
          </a:xfrm>
          <a:prstGeom prst="rect">
            <a:avLst/>
          </a:prstGeom>
        </p:spPr>
        <p:txBody>
          <a:bodyPr/>
          <a:lstStyle/>
          <a:p>
            <a:fld id="{74F59136-CA59-49A4-9EE5-F533BAFE0AD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16226E5-1DD6-43F8-8927-F9CF5976C4D0}"/>
              </a:ext>
            </a:extLst>
          </p:cNvPr>
          <p:cNvGrpSpPr/>
          <p:nvPr userDrawn="1">
            <p:custDataLst>
              <p:tags r:id="rId3"/>
            </p:custDataLst>
          </p:nvPr>
        </p:nvGrpSpPr>
        <p:grpSpPr>
          <a:xfrm>
            <a:off x="292100" y="365124"/>
            <a:ext cx="8762999" cy="5811839"/>
            <a:chOff x="660251" y="1104555"/>
            <a:chExt cx="6453530" cy="4430727"/>
          </a:xfrm>
        </p:grpSpPr>
        <p:sp>
          <p:nvSpPr>
            <p:cNvPr id="12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B97DE59-0D20-46D4-86F7-B8DF56FB2ED1}"/>
                </a:ext>
              </a:extLst>
            </p:cNvPr>
            <p:cNvSpPr/>
            <p:nvPr userDrawn="1">
              <p:custDataLst>
                <p:tags r:id="rId4"/>
              </p:custDataLst>
            </p:nvPr>
          </p:nvSpPr>
          <p:spPr>
            <a:xfrm>
              <a:off x="660252" y="1104555"/>
              <a:ext cx="6453528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Title Bar">
              <a:extLst>
                <a:ext uri="{FF2B5EF4-FFF2-40B4-BE49-F238E27FC236}">
                  <a16:creationId xmlns:a16="http://schemas.microsoft.com/office/drawing/2014/main" id="{ADF8FD62-1248-4CEC-916B-71A99E0BFA4B}"/>
                </a:ext>
              </a:extLst>
            </p:cNvPr>
            <p:cNvGrpSpPr/>
            <p:nvPr userDrawn="1"/>
          </p:nvGrpSpPr>
          <p:grpSpPr>
            <a:xfrm>
              <a:off x="660251" y="1104560"/>
              <a:ext cx="6453530" cy="174412"/>
              <a:chOff x="990600" y="1423193"/>
              <a:chExt cx="6401694" cy="21486"/>
            </a:xfrm>
            <a:solidFill>
              <a:srgbClr val="FFFFFF"/>
            </a:solidFill>
          </p:grpSpPr>
          <p:sp>
            <p:nvSpPr>
              <p:cNvPr id="15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5445C12-1CD2-4FC9-A8E6-491AC049BDFD}"/>
                  </a:ext>
                </a:extLst>
              </p:cNvPr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90600" y="1423193"/>
                <a:ext cx="6401694" cy="2148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Window Title</a:t>
                </a:r>
              </a:p>
            </p:txBody>
          </p:sp>
          <p:sp>
            <p:nvSpPr>
              <p:cNvPr id="16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4086BA2-72E7-4B73-ACD0-DD1951F30ED9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6756519" y="1433190"/>
                <a:ext cx="54508" cy="747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0AC5646-4C31-4D0B-B40D-E26705FCF509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998896" y="1429981"/>
                <a:ext cx="53347" cy="7162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2FC1040-05B3-488B-97C1-0A7744C4C295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7241284" y="1429833"/>
                <a:ext cx="54508" cy="7460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E40D317-7179-446D-85FE-916E62EA35E9}"/>
                </a:ext>
              </a:extLst>
            </p:cNvPr>
            <p:cNvSpPr/>
            <p:nvPr userDrawn="1">
              <p:custDataLst>
                <p:tags r:id="rId5"/>
              </p:custDataLst>
            </p:nvPr>
          </p:nvSpPr>
          <p:spPr>
            <a:xfrm>
              <a:off x="660251" y="1104555"/>
              <a:ext cx="6453530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87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FD24-E6F6-4342-B355-E1D6EAAD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E9A16-82C7-4DDF-B46F-1130FE1B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E2FA-15A3-4456-BA59-F58E5EB8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463F-2731-40DE-914E-EACA9E958346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8C08F-93F9-4E0F-B34C-A6089E0FF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25EE9-FC01-4872-908A-9BF01F1C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9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AFC9C-7BAC-430F-BB34-169E0C487D2B}"/>
              </a:ext>
            </a:extLst>
          </p:cNvPr>
          <p:cNvSpPr txBox="1"/>
          <p:nvPr/>
        </p:nvSpPr>
        <p:spPr>
          <a:xfrm>
            <a:off x="3862754" y="2286000"/>
            <a:ext cx="4466492" cy="258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b="1" dirty="0" err="1"/>
              <a:t>BoardCa</a:t>
            </a:r>
            <a:endParaRPr lang="en-US" altLang="ko-KR" sz="4400" b="1" dirty="0"/>
          </a:p>
          <a:p>
            <a:pPr algn="ctr">
              <a:lnSpc>
                <a:spcPct val="200000"/>
              </a:lnSpc>
            </a:pPr>
            <a:r>
              <a:rPr lang="ko-KR" altLang="en-US" sz="4400" b="1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378233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 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5780" y="2671071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4051" y="3034877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7E77C7-C587-44B3-87C0-DC77A36A823F}"/>
              </a:ext>
            </a:extLst>
          </p:cNvPr>
          <p:cNvSpPr/>
          <p:nvPr/>
        </p:nvSpPr>
        <p:spPr>
          <a:xfrm>
            <a:off x="823400" y="3834882"/>
            <a:ext cx="5896947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유저</a:t>
            </a:r>
            <a:r>
              <a:rPr lang="en-US" altLang="ko-KR" sz="1200" dirty="0"/>
              <a:t>DB</a:t>
            </a:r>
            <a:r>
              <a:rPr lang="ko-KR" altLang="en-US" sz="1200" dirty="0"/>
              <a:t>전체 가져오기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E7A554-A3A4-41C5-9B34-310F436D4FE0}"/>
              </a:ext>
            </a:extLst>
          </p:cNvPr>
          <p:cNvSpPr/>
          <p:nvPr/>
        </p:nvSpPr>
        <p:spPr>
          <a:xfrm>
            <a:off x="823400" y="4100231"/>
            <a:ext cx="5896946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핸드폰번호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가입일자</a:t>
            </a:r>
            <a:r>
              <a:rPr lang="en-US" altLang="ko-KR" sz="1200" dirty="0"/>
              <a:t>/</a:t>
            </a:r>
            <a:r>
              <a:rPr lang="ko-KR" altLang="en-US" sz="1200" dirty="0"/>
              <a:t>주소</a:t>
            </a:r>
            <a:r>
              <a:rPr lang="en-US" altLang="ko-KR" sz="1200" dirty="0"/>
              <a:t>/</a:t>
            </a:r>
            <a:r>
              <a:rPr lang="ko-KR" altLang="en-US" sz="1200" dirty="0"/>
              <a:t>권한유무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A10431-1CED-43BB-A979-16E2464B545B}"/>
              </a:ext>
            </a:extLst>
          </p:cNvPr>
          <p:cNvSpPr/>
          <p:nvPr/>
        </p:nvSpPr>
        <p:spPr>
          <a:xfrm>
            <a:off x="823399" y="4365580"/>
            <a:ext cx="5896947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868D41-ECA3-43E0-945A-7F6C7034C13F}"/>
              </a:ext>
            </a:extLst>
          </p:cNvPr>
          <p:cNvSpPr/>
          <p:nvPr/>
        </p:nvSpPr>
        <p:spPr>
          <a:xfrm>
            <a:off x="823399" y="4637843"/>
            <a:ext cx="5896947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A63604-3609-4029-AE49-417ACEDA969F}"/>
              </a:ext>
            </a:extLst>
          </p:cNvPr>
          <p:cNvSpPr/>
          <p:nvPr/>
        </p:nvSpPr>
        <p:spPr>
          <a:xfrm>
            <a:off x="823399" y="4911735"/>
            <a:ext cx="5896947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42E8FF-3F27-4B72-83BE-4410E08BCE4E}"/>
              </a:ext>
            </a:extLst>
          </p:cNvPr>
          <p:cNvSpPr/>
          <p:nvPr/>
        </p:nvSpPr>
        <p:spPr>
          <a:xfrm>
            <a:off x="886881" y="4164246"/>
            <a:ext cx="113451" cy="132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EF98B5-E768-4708-8A1B-21C476251300}"/>
              </a:ext>
            </a:extLst>
          </p:cNvPr>
          <p:cNvSpPr/>
          <p:nvPr/>
        </p:nvSpPr>
        <p:spPr>
          <a:xfrm>
            <a:off x="886881" y="4433095"/>
            <a:ext cx="113451" cy="132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94862F-3F54-4FA6-AD70-6412CF1B0C98}"/>
              </a:ext>
            </a:extLst>
          </p:cNvPr>
          <p:cNvSpPr/>
          <p:nvPr/>
        </p:nvSpPr>
        <p:spPr>
          <a:xfrm>
            <a:off x="886881" y="4691272"/>
            <a:ext cx="113451" cy="132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FB4F89-2FDD-4E0C-8BB3-0D0821ABA441}"/>
              </a:ext>
            </a:extLst>
          </p:cNvPr>
          <p:cNvSpPr/>
          <p:nvPr/>
        </p:nvSpPr>
        <p:spPr>
          <a:xfrm>
            <a:off x="886880" y="3592383"/>
            <a:ext cx="113451" cy="132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E3666-609A-4E3E-9F8B-AA0ADDDF6AA5}"/>
              </a:ext>
            </a:extLst>
          </p:cNvPr>
          <p:cNvSpPr txBox="1"/>
          <p:nvPr/>
        </p:nvSpPr>
        <p:spPr>
          <a:xfrm>
            <a:off x="968949" y="35269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전체선택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C07F67-3524-4D0F-AF77-D2AA4BA39575}"/>
              </a:ext>
            </a:extLst>
          </p:cNvPr>
          <p:cNvSpPr/>
          <p:nvPr/>
        </p:nvSpPr>
        <p:spPr>
          <a:xfrm>
            <a:off x="2336366" y="1755398"/>
            <a:ext cx="2908874" cy="349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E74BFB0-312A-4497-96BC-5F1456011BD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23641" y="1755398"/>
            <a:ext cx="1368150" cy="363832"/>
            <a:chOff x="595686" y="1298600"/>
            <a:chExt cx="1368150" cy="166375"/>
          </a:xfrm>
          <a:solidFill>
            <a:srgbClr val="FFFFFF"/>
          </a:solidFill>
        </p:grpSpPr>
        <p:sp>
          <p:nvSpPr>
            <p:cNvPr id="43" name="Text Box">
              <a:extLst>
                <a:ext uri="{FF2B5EF4-FFF2-40B4-BE49-F238E27FC236}">
                  <a16:creationId xmlns:a16="http://schemas.microsoft.com/office/drawing/2014/main" id="{B61EA723-0D99-4B20-9BCD-FB3351DDAE2F}"/>
                </a:ext>
              </a:extLst>
            </p:cNvPr>
            <p:cNvSpPr/>
            <p:nvPr/>
          </p:nvSpPr>
          <p:spPr>
            <a:xfrm>
              <a:off x="595686" y="1298600"/>
              <a:ext cx="1368150" cy="16637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아이디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FC3B30-023B-440C-9900-C01218843899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1848835" y="1373517"/>
              <a:ext cx="64008" cy="1654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43B320B-0D5E-45BB-8824-AC67FA93E482}"/>
              </a:ext>
            </a:extLst>
          </p:cNvPr>
          <p:cNvSpPr/>
          <p:nvPr/>
        </p:nvSpPr>
        <p:spPr>
          <a:xfrm>
            <a:off x="5355771" y="1755398"/>
            <a:ext cx="622998" cy="34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3268A0-8EC8-4109-9919-8A31B4A05E93}"/>
              </a:ext>
            </a:extLst>
          </p:cNvPr>
          <p:cNvSpPr txBox="1"/>
          <p:nvPr/>
        </p:nvSpPr>
        <p:spPr>
          <a:xfrm>
            <a:off x="5644776" y="3530139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가입순</a:t>
            </a:r>
            <a:r>
              <a:rPr lang="en-US" altLang="ko-KR" sz="1200" dirty="0"/>
              <a:t>/</a:t>
            </a:r>
            <a:r>
              <a:rPr lang="ko-KR" altLang="en-US" sz="1200" dirty="0"/>
              <a:t>이름순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2025DB0-2A4F-4569-B6D7-C45B33AED05B}"/>
              </a:ext>
            </a:extLst>
          </p:cNvPr>
          <p:cNvSpPr/>
          <p:nvPr/>
        </p:nvSpPr>
        <p:spPr>
          <a:xfrm>
            <a:off x="823399" y="2530028"/>
            <a:ext cx="1368392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관리자권한부여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15EA7DA-BA37-460D-9EB7-9A3E02A83B67}"/>
              </a:ext>
            </a:extLst>
          </p:cNvPr>
          <p:cNvSpPr/>
          <p:nvPr/>
        </p:nvSpPr>
        <p:spPr>
          <a:xfrm>
            <a:off x="814215" y="2937959"/>
            <a:ext cx="1368392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관리자권한제거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CB29F93-5D2A-4069-9725-38BEB61A1822}"/>
              </a:ext>
            </a:extLst>
          </p:cNvPr>
          <p:cNvSpPr/>
          <p:nvPr/>
        </p:nvSpPr>
        <p:spPr>
          <a:xfrm>
            <a:off x="2318422" y="2535914"/>
            <a:ext cx="1368392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로그인권한부여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6AB42D4-A584-4EB6-926B-281BFE5AC7FA}"/>
              </a:ext>
            </a:extLst>
          </p:cNvPr>
          <p:cNvSpPr/>
          <p:nvPr/>
        </p:nvSpPr>
        <p:spPr>
          <a:xfrm>
            <a:off x="3771872" y="2923748"/>
            <a:ext cx="1368392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게시판권한제거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21EF616-2FDC-423C-AA47-9DC0E7381D2B}"/>
              </a:ext>
            </a:extLst>
          </p:cNvPr>
          <p:cNvSpPr/>
          <p:nvPr/>
        </p:nvSpPr>
        <p:spPr>
          <a:xfrm>
            <a:off x="3771872" y="2525976"/>
            <a:ext cx="1368392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게시판권한부여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1341447-B962-42A8-BCA5-6C36231A016C}"/>
              </a:ext>
            </a:extLst>
          </p:cNvPr>
          <p:cNvSpPr/>
          <p:nvPr/>
        </p:nvSpPr>
        <p:spPr>
          <a:xfrm>
            <a:off x="2318422" y="2937959"/>
            <a:ext cx="1368392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로그인권한제거</a:t>
            </a:r>
          </a:p>
        </p:txBody>
      </p:sp>
    </p:spTree>
    <p:extLst>
      <p:ext uri="{BB962C8B-B14F-4D97-AF65-F5344CB8AC3E}">
        <p14:creationId xmlns:p14="http://schemas.microsoft.com/office/powerpoint/2010/main" val="161588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 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5780" y="2671071"/>
            <a:ext cx="1336946" cy="360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4051" y="3034877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3EEB3-F273-44C4-848A-56BA882C1E46}"/>
              </a:ext>
            </a:extLst>
          </p:cNvPr>
          <p:cNvSpPr txBox="1"/>
          <p:nvPr/>
        </p:nvSpPr>
        <p:spPr>
          <a:xfrm>
            <a:off x="592652" y="1480785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성별 </a:t>
            </a:r>
            <a:r>
              <a:rPr lang="en-US" altLang="ko-KR" dirty="0"/>
              <a:t>/ </a:t>
            </a:r>
            <a:r>
              <a:rPr lang="ko-KR" altLang="en-US" dirty="0"/>
              <a:t>지역 </a:t>
            </a:r>
            <a:r>
              <a:rPr lang="en-US" altLang="ko-KR" dirty="0"/>
              <a:t>/ </a:t>
            </a:r>
            <a:r>
              <a:rPr lang="ko-KR" altLang="en-US" dirty="0"/>
              <a:t>시간대</a:t>
            </a:r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r>
              <a:rPr lang="ko-KR" altLang="en-US" dirty="0"/>
              <a:t>별 방문자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2BB2F-9C7C-4F05-9780-1D7A7B6DA25E}"/>
              </a:ext>
            </a:extLst>
          </p:cNvPr>
          <p:cNvSpPr txBox="1"/>
          <p:nvPr/>
        </p:nvSpPr>
        <p:spPr>
          <a:xfrm>
            <a:off x="518913" y="3001401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일별 </a:t>
            </a:r>
            <a:r>
              <a:rPr lang="ko-KR" altLang="en-US" dirty="0" err="1"/>
              <a:t>회원수</a:t>
            </a:r>
            <a:r>
              <a:rPr lang="ko-KR" altLang="en-US" dirty="0"/>
              <a:t> 증가추세 </a:t>
            </a:r>
            <a:r>
              <a:rPr lang="en-US" altLang="ko-KR" dirty="0"/>
              <a:t>/ </a:t>
            </a:r>
            <a:r>
              <a:rPr lang="ko-KR" altLang="en-US" dirty="0"/>
              <a:t>일간 </a:t>
            </a:r>
            <a:r>
              <a:rPr lang="ko-KR" altLang="en-US" dirty="0" err="1"/>
              <a:t>게시물수</a:t>
            </a:r>
            <a:r>
              <a:rPr lang="ko-KR" altLang="en-US" dirty="0"/>
              <a:t> </a:t>
            </a:r>
          </a:p>
        </p:txBody>
      </p:sp>
      <p:grpSp>
        <p:nvGrpSpPr>
          <p:cNvPr id="50" name="Bar Chart">
            <a:extLst>
              <a:ext uri="{FF2B5EF4-FFF2-40B4-BE49-F238E27FC236}">
                <a16:creationId xmlns:a16="http://schemas.microsoft.com/office/drawing/2014/main" id="{BAEBBF11-83B8-4C0C-870A-E57009C1A057}"/>
              </a:ext>
            </a:extLst>
          </p:cNvPr>
          <p:cNvGrpSpPr/>
          <p:nvPr/>
        </p:nvGrpSpPr>
        <p:grpSpPr>
          <a:xfrm>
            <a:off x="651411" y="1923615"/>
            <a:ext cx="1336946" cy="974262"/>
            <a:chOff x="2932279" y="4508460"/>
            <a:chExt cx="1070083" cy="974262"/>
          </a:xfrm>
          <a:solidFill>
            <a:srgbClr val="FFFFFF"/>
          </a:solidFill>
        </p:grpSpPr>
        <p:sp>
          <p:nvSpPr>
            <p:cNvPr id="51" name="Bar 5">
              <a:extLst>
                <a:ext uri="{FF2B5EF4-FFF2-40B4-BE49-F238E27FC236}">
                  <a16:creationId xmlns:a16="http://schemas.microsoft.com/office/drawing/2014/main" id="{DD37E600-58C3-47B0-A983-DBD6B73F075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ar 4">
              <a:extLst>
                <a:ext uri="{FF2B5EF4-FFF2-40B4-BE49-F238E27FC236}">
                  <a16:creationId xmlns:a16="http://schemas.microsoft.com/office/drawing/2014/main" id="{4268CDA9-9785-44A5-A9A6-B94C429344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Bar 3">
              <a:extLst>
                <a:ext uri="{FF2B5EF4-FFF2-40B4-BE49-F238E27FC236}">
                  <a16:creationId xmlns:a16="http://schemas.microsoft.com/office/drawing/2014/main" id="{313FA63E-C360-46BE-8792-5CB41E46FE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Bar 2">
              <a:extLst>
                <a:ext uri="{FF2B5EF4-FFF2-40B4-BE49-F238E27FC236}">
                  <a16:creationId xmlns:a16="http://schemas.microsoft.com/office/drawing/2014/main" id="{141F2795-D317-43B6-9DDE-C569EB4F82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Bar 1">
              <a:extLst>
                <a:ext uri="{FF2B5EF4-FFF2-40B4-BE49-F238E27FC236}">
                  <a16:creationId xmlns:a16="http://schemas.microsoft.com/office/drawing/2014/main" id="{E9625519-08E2-4918-90ED-6C5487322B9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6" name="Axis">
              <a:extLst>
                <a:ext uri="{FF2B5EF4-FFF2-40B4-BE49-F238E27FC236}">
                  <a16:creationId xmlns:a16="http://schemas.microsoft.com/office/drawing/2014/main" id="{6ACD4B44-9F2D-4EEB-8C96-29D3364C12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7" name="Bar Chart">
            <a:extLst>
              <a:ext uri="{FF2B5EF4-FFF2-40B4-BE49-F238E27FC236}">
                <a16:creationId xmlns:a16="http://schemas.microsoft.com/office/drawing/2014/main" id="{5DD9C16D-9FE2-4B8C-98BC-F20DE83164A9}"/>
              </a:ext>
            </a:extLst>
          </p:cNvPr>
          <p:cNvGrpSpPr/>
          <p:nvPr/>
        </p:nvGrpSpPr>
        <p:grpSpPr>
          <a:xfrm>
            <a:off x="651411" y="3492700"/>
            <a:ext cx="1336946" cy="974262"/>
            <a:chOff x="2932279" y="4508460"/>
            <a:chExt cx="1070083" cy="974262"/>
          </a:xfrm>
          <a:solidFill>
            <a:srgbClr val="FFFFFF"/>
          </a:solidFill>
        </p:grpSpPr>
        <p:sp>
          <p:nvSpPr>
            <p:cNvPr id="59" name="Bar 5">
              <a:extLst>
                <a:ext uri="{FF2B5EF4-FFF2-40B4-BE49-F238E27FC236}">
                  <a16:creationId xmlns:a16="http://schemas.microsoft.com/office/drawing/2014/main" id="{2AFC97C2-108F-4585-AABB-E3F80CA415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Bar 4">
              <a:extLst>
                <a:ext uri="{FF2B5EF4-FFF2-40B4-BE49-F238E27FC236}">
                  <a16:creationId xmlns:a16="http://schemas.microsoft.com/office/drawing/2014/main" id="{D975FD0F-9104-4B0E-AF38-5BC7D7D252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Bar 3">
              <a:extLst>
                <a:ext uri="{FF2B5EF4-FFF2-40B4-BE49-F238E27FC236}">
                  <a16:creationId xmlns:a16="http://schemas.microsoft.com/office/drawing/2014/main" id="{F6A75597-B6F1-437E-85DA-C99C183D825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ar 2">
              <a:extLst>
                <a:ext uri="{FF2B5EF4-FFF2-40B4-BE49-F238E27FC236}">
                  <a16:creationId xmlns:a16="http://schemas.microsoft.com/office/drawing/2014/main" id="{6917A52C-A640-46B3-9187-2C2CA465F6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ar 1">
              <a:extLst>
                <a:ext uri="{FF2B5EF4-FFF2-40B4-BE49-F238E27FC236}">
                  <a16:creationId xmlns:a16="http://schemas.microsoft.com/office/drawing/2014/main" id="{47CC1A05-A0AF-42F3-978D-EF9A1BF664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7" name="Axis">
              <a:extLst>
                <a:ext uri="{FF2B5EF4-FFF2-40B4-BE49-F238E27FC236}">
                  <a16:creationId xmlns:a16="http://schemas.microsoft.com/office/drawing/2014/main" id="{B729FA81-619E-4968-B2CF-82CDA1359D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E9956F5-61FA-4E1D-871C-2D1C22B5CBBD}"/>
              </a:ext>
            </a:extLst>
          </p:cNvPr>
          <p:cNvSpPr txBox="1"/>
          <p:nvPr/>
        </p:nvSpPr>
        <p:spPr>
          <a:xfrm>
            <a:off x="592652" y="457970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설문조사 분석 </a:t>
            </a:r>
          </a:p>
        </p:txBody>
      </p:sp>
      <p:grpSp>
        <p:nvGrpSpPr>
          <p:cNvPr id="69" name="Bar Chart">
            <a:extLst>
              <a:ext uri="{FF2B5EF4-FFF2-40B4-BE49-F238E27FC236}">
                <a16:creationId xmlns:a16="http://schemas.microsoft.com/office/drawing/2014/main" id="{9C0E4E5A-B028-41FC-9A08-115D11F6B571}"/>
              </a:ext>
            </a:extLst>
          </p:cNvPr>
          <p:cNvGrpSpPr/>
          <p:nvPr/>
        </p:nvGrpSpPr>
        <p:grpSpPr>
          <a:xfrm>
            <a:off x="651412" y="4959219"/>
            <a:ext cx="1336946" cy="974262"/>
            <a:chOff x="2932279" y="4508460"/>
            <a:chExt cx="1070083" cy="974262"/>
          </a:xfrm>
          <a:solidFill>
            <a:srgbClr val="FFFFFF"/>
          </a:solidFill>
        </p:grpSpPr>
        <p:sp>
          <p:nvSpPr>
            <p:cNvPr id="70" name="Bar 5">
              <a:extLst>
                <a:ext uri="{FF2B5EF4-FFF2-40B4-BE49-F238E27FC236}">
                  <a16:creationId xmlns:a16="http://schemas.microsoft.com/office/drawing/2014/main" id="{3C8219C8-2BB5-4743-9E4B-FD7327C742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Bar 4">
              <a:extLst>
                <a:ext uri="{FF2B5EF4-FFF2-40B4-BE49-F238E27FC236}">
                  <a16:creationId xmlns:a16="http://schemas.microsoft.com/office/drawing/2014/main" id="{63028FFA-6D2D-42A5-944D-852049FDBCC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Bar 3">
              <a:extLst>
                <a:ext uri="{FF2B5EF4-FFF2-40B4-BE49-F238E27FC236}">
                  <a16:creationId xmlns:a16="http://schemas.microsoft.com/office/drawing/2014/main" id="{FE5B61E2-66F5-4DAE-9FB2-F9E938CD88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Bar 2">
              <a:extLst>
                <a:ext uri="{FF2B5EF4-FFF2-40B4-BE49-F238E27FC236}">
                  <a16:creationId xmlns:a16="http://schemas.microsoft.com/office/drawing/2014/main" id="{94BB642B-21B9-42F7-91D1-A7998C76F4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Bar 1">
              <a:extLst>
                <a:ext uri="{FF2B5EF4-FFF2-40B4-BE49-F238E27FC236}">
                  <a16:creationId xmlns:a16="http://schemas.microsoft.com/office/drawing/2014/main" id="{E0F4A2DE-ABF1-49EF-A6A2-0D695015DB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5" name="Axis">
              <a:extLst>
                <a:ext uri="{FF2B5EF4-FFF2-40B4-BE49-F238E27FC236}">
                  <a16:creationId xmlns:a16="http://schemas.microsoft.com/office/drawing/2014/main" id="{63F415F7-719B-4B12-B249-7A68D6FD81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42943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 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5780" y="2671071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5200" y="3026532"/>
            <a:ext cx="1336946" cy="360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77E35F-3A57-4B89-BD0E-81E6BE3A3462}"/>
              </a:ext>
            </a:extLst>
          </p:cNvPr>
          <p:cNvSpPr/>
          <p:nvPr/>
        </p:nvSpPr>
        <p:spPr>
          <a:xfrm>
            <a:off x="2090057" y="2312095"/>
            <a:ext cx="4811580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63074F-3A46-49EB-8E91-9F8A93E13857}"/>
              </a:ext>
            </a:extLst>
          </p:cNvPr>
          <p:cNvSpPr/>
          <p:nvPr/>
        </p:nvSpPr>
        <p:spPr>
          <a:xfrm>
            <a:off x="635796" y="2312095"/>
            <a:ext cx="1284607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쿠폰명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CAF79-886C-462D-A583-C5A2979DBB05}"/>
              </a:ext>
            </a:extLst>
          </p:cNvPr>
          <p:cNvSpPr/>
          <p:nvPr/>
        </p:nvSpPr>
        <p:spPr>
          <a:xfrm>
            <a:off x="2090057" y="2776183"/>
            <a:ext cx="4811580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27F264-C7A0-4B3B-9FAF-7C3DC22EB546}"/>
              </a:ext>
            </a:extLst>
          </p:cNvPr>
          <p:cNvSpPr/>
          <p:nvPr/>
        </p:nvSpPr>
        <p:spPr>
          <a:xfrm>
            <a:off x="635796" y="2776183"/>
            <a:ext cx="1284607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2ED5835-C885-498F-AB5D-46755D11C8F5}"/>
              </a:ext>
            </a:extLst>
          </p:cNvPr>
          <p:cNvSpPr/>
          <p:nvPr/>
        </p:nvSpPr>
        <p:spPr>
          <a:xfrm>
            <a:off x="2090057" y="3271013"/>
            <a:ext cx="4811580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2A1DE1-A01B-49F5-B9B4-02009BDBB4C2}"/>
              </a:ext>
            </a:extLst>
          </p:cNvPr>
          <p:cNvSpPr/>
          <p:nvPr/>
        </p:nvSpPr>
        <p:spPr>
          <a:xfrm>
            <a:off x="635796" y="3271013"/>
            <a:ext cx="1284607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945F9-8C11-4FA1-969B-F19FD070884A}"/>
              </a:ext>
            </a:extLst>
          </p:cNvPr>
          <p:cNvSpPr txBox="1"/>
          <p:nvPr/>
        </p:nvSpPr>
        <p:spPr>
          <a:xfrm>
            <a:off x="635796" y="18286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/>
              <a:t>쿠폰 관리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F891A73-A032-4478-93A0-BDE6054B5A84}"/>
              </a:ext>
            </a:extLst>
          </p:cNvPr>
          <p:cNvSpPr/>
          <p:nvPr/>
        </p:nvSpPr>
        <p:spPr>
          <a:xfrm>
            <a:off x="635797" y="4357401"/>
            <a:ext cx="5896947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쿠폰 내역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C61720-851D-43A5-95E6-2F1E06205812}"/>
              </a:ext>
            </a:extLst>
          </p:cNvPr>
          <p:cNvSpPr/>
          <p:nvPr/>
        </p:nvSpPr>
        <p:spPr>
          <a:xfrm>
            <a:off x="635797" y="4622750"/>
            <a:ext cx="5896946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B6FFB40-2778-45A5-BC4D-5E85BF574EED}"/>
              </a:ext>
            </a:extLst>
          </p:cNvPr>
          <p:cNvSpPr/>
          <p:nvPr/>
        </p:nvSpPr>
        <p:spPr>
          <a:xfrm>
            <a:off x="635796" y="4888099"/>
            <a:ext cx="5896947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0EE525-1C77-4CF6-8AC4-710AEC2D62ED}"/>
              </a:ext>
            </a:extLst>
          </p:cNvPr>
          <p:cNvSpPr/>
          <p:nvPr/>
        </p:nvSpPr>
        <p:spPr>
          <a:xfrm>
            <a:off x="635796" y="5160362"/>
            <a:ext cx="5896947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29806D-6EE1-4525-9D9D-8CFF64AF0B1E}"/>
              </a:ext>
            </a:extLst>
          </p:cNvPr>
          <p:cNvSpPr/>
          <p:nvPr/>
        </p:nvSpPr>
        <p:spPr>
          <a:xfrm>
            <a:off x="635796" y="5434254"/>
            <a:ext cx="5896947" cy="26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C7BEDEC-B8BD-4793-B713-A4A8637576F6}"/>
              </a:ext>
            </a:extLst>
          </p:cNvPr>
          <p:cNvSpPr/>
          <p:nvPr/>
        </p:nvSpPr>
        <p:spPr>
          <a:xfrm>
            <a:off x="2269819" y="5772681"/>
            <a:ext cx="2628900" cy="2653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무한 스크롤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1E13D85-34CA-4FC2-8623-8D0F47994652}"/>
              </a:ext>
            </a:extLst>
          </p:cNvPr>
          <p:cNvSpPr/>
          <p:nvPr/>
        </p:nvSpPr>
        <p:spPr>
          <a:xfrm>
            <a:off x="3357512" y="3751694"/>
            <a:ext cx="1138335" cy="265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49032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클 </a:t>
            </a:r>
            <a:r>
              <a:rPr lang="ko-KR" altLang="en-US" sz="1200" dirty="0" err="1"/>
              <a:t>릭시</a:t>
            </a:r>
            <a:r>
              <a:rPr lang="ko-KR" altLang="en-US" sz="1200" dirty="0"/>
              <a:t> 로그인 화면이동</a:t>
            </a:r>
            <a:br>
              <a:rPr lang="en-US" altLang="ko-KR" sz="1200" dirty="0"/>
            </a:br>
            <a:r>
              <a:rPr lang="en-US" altLang="ko-KR" sz="1200" dirty="0"/>
              <a:t>* </a:t>
            </a:r>
            <a:r>
              <a:rPr lang="ko-KR" altLang="en-US" sz="1200" dirty="0"/>
              <a:t>로그인 되어 있을 경우</a:t>
            </a:r>
            <a:r>
              <a:rPr lang="en-US" altLang="ko-KR" sz="1200" dirty="0"/>
              <a:t>,</a:t>
            </a:r>
            <a:r>
              <a:rPr lang="ko-KR" altLang="en-US" sz="1200" dirty="0"/>
              <a:t> 마이페이지로 뜨도록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EE74-618A-48D6-9BC7-715FC50BFDED}"/>
              </a:ext>
            </a:extLst>
          </p:cNvPr>
          <p:cNvSpPr/>
          <p:nvPr/>
        </p:nvSpPr>
        <p:spPr>
          <a:xfrm>
            <a:off x="3188633" y="4617252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8048519" y="660009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ED5AA0-2E44-44D2-9E62-8DF145836065}"/>
              </a:ext>
            </a:extLst>
          </p:cNvPr>
          <p:cNvSpPr/>
          <p:nvPr/>
        </p:nvSpPr>
        <p:spPr>
          <a:xfrm>
            <a:off x="4534833" y="4617252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0AE483-38FB-46DB-AED1-2FCC6B9DAD3B}"/>
              </a:ext>
            </a:extLst>
          </p:cNvPr>
          <p:cNvSpPr/>
          <p:nvPr/>
        </p:nvSpPr>
        <p:spPr>
          <a:xfrm>
            <a:off x="5881033" y="4617252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11828-0164-4FD2-90AF-DB4CC2D62A97}"/>
              </a:ext>
            </a:extLst>
          </p:cNvPr>
          <p:cNvSpPr txBox="1"/>
          <p:nvPr/>
        </p:nvSpPr>
        <p:spPr>
          <a:xfrm>
            <a:off x="1021146" y="3878317"/>
            <a:ext cx="702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err="1">
                <a:solidFill>
                  <a:schemeClr val="accent2"/>
                </a:solidFill>
              </a:rPr>
              <a:t>BoardCa</a:t>
            </a:r>
            <a:r>
              <a:rPr lang="ko-KR" altLang="en-US" sz="2800" dirty="0">
                <a:solidFill>
                  <a:schemeClr val="accent2"/>
                </a:solidFill>
              </a:rPr>
              <a:t>는 건전한 음주문화를 지향합니다</a:t>
            </a:r>
            <a:r>
              <a:rPr lang="en-US" altLang="ko-KR" sz="2800" dirty="0">
                <a:solidFill>
                  <a:schemeClr val="accent2"/>
                </a:solidFill>
              </a:rPr>
              <a:t>.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919D26-FE2D-4775-818E-5662CFE3381F}"/>
              </a:ext>
            </a:extLst>
          </p:cNvPr>
          <p:cNvSpPr/>
          <p:nvPr/>
        </p:nvSpPr>
        <p:spPr>
          <a:xfrm>
            <a:off x="1842433" y="4617252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레시피</a:t>
            </a:r>
          </a:p>
        </p:txBody>
      </p:sp>
      <p:grpSp>
        <p:nvGrpSpPr>
          <p:cNvPr id="5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3BF2877-7797-4F78-8AC5-8EB7BF7D6B3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402372" y="1201303"/>
            <a:ext cx="2264920" cy="234256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59" name="Placeholder">
              <a:extLst>
                <a:ext uri="{FF2B5EF4-FFF2-40B4-BE49-F238E27FC236}">
                  <a16:creationId xmlns:a16="http://schemas.microsoft.com/office/drawing/2014/main" id="{1B8E61F0-CA08-4C8D-8F0D-693CA88327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61" name="Border">
                <a:extLst>
                  <a:ext uri="{FF2B5EF4-FFF2-40B4-BE49-F238E27FC236}">
                    <a16:creationId xmlns:a16="http://schemas.microsoft.com/office/drawing/2014/main" id="{1BF52521-44C5-499E-9020-29C1CE6CA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2">
                <a:extLst>
                  <a:ext uri="{FF2B5EF4-FFF2-40B4-BE49-F238E27FC236}">
                    <a16:creationId xmlns:a16="http://schemas.microsoft.com/office/drawing/2014/main" id="{BE5D6F2C-4169-4F91-8CA8-89171EB18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ine 1">
                <a:extLst>
                  <a:ext uri="{FF2B5EF4-FFF2-40B4-BE49-F238E27FC236}">
                    <a16:creationId xmlns:a16="http://schemas.microsoft.com/office/drawing/2014/main" id="{0D5635EB-0BA6-44C0-8B9F-76879482D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3A1511E-3554-4959-B495-5951C26D66BF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41846" y="2786405"/>
              <a:ext cx="453907" cy="91391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09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클릭 시 해당 글 찜목록으로 이동 </a:t>
            </a:r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82195" y="1328922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8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B2421E-9DBD-4B14-A0C2-61E4F7CCFE35}"/>
              </a:ext>
            </a:extLst>
          </p:cNvPr>
          <p:cNvSpPr/>
          <p:nvPr/>
        </p:nvSpPr>
        <p:spPr>
          <a:xfrm>
            <a:off x="7053605" y="4491907"/>
            <a:ext cx="1848607" cy="692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</a:t>
            </a:r>
            <a:r>
              <a:rPr lang="en-US" altLang="ko-KR" dirty="0"/>
              <a:t>T </a:t>
            </a:r>
            <a:r>
              <a:rPr lang="ko-KR" altLang="en-US" dirty="0"/>
              <a:t>연결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12B99E-C457-4764-BAF1-D7B67928AF96}"/>
              </a:ext>
            </a:extLst>
          </p:cNvPr>
          <p:cNvSpPr/>
          <p:nvPr/>
        </p:nvSpPr>
        <p:spPr>
          <a:xfrm>
            <a:off x="7053604" y="6026158"/>
            <a:ext cx="1848607" cy="692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야놀자</a:t>
            </a:r>
            <a:r>
              <a:rPr lang="ko-KR" altLang="en-US" dirty="0"/>
              <a:t> 연결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FAA129-E6E5-4F2C-B2E2-B7F3F10E684D}"/>
              </a:ext>
            </a:extLst>
          </p:cNvPr>
          <p:cNvSpPr/>
          <p:nvPr/>
        </p:nvSpPr>
        <p:spPr>
          <a:xfrm>
            <a:off x="6810704" y="4379581"/>
            <a:ext cx="2404828" cy="24784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67D96-2239-48A2-A82E-4CDE67236BA4}"/>
              </a:ext>
            </a:extLst>
          </p:cNvPr>
          <p:cNvSpPr txBox="1"/>
          <p:nvPr/>
        </p:nvSpPr>
        <p:spPr>
          <a:xfrm>
            <a:off x="9288160" y="5379827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</a:rPr>
              <a:t>앱에서만 이렇게 보여지고 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>
                <a:solidFill>
                  <a:srgbClr val="FF0000"/>
                </a:solidFill>
              </a:rPr>
              <a:t>웹에서는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ko-KR" altLang="en-US" dirty="0">
                <a:solidFill>
                  <a:srgbClr val="FF0000"/>
                </a:solidFill>
              </a:rPr>
              <a:t> 메뉴로 </a:t>
            </a:r>
            <a:r>
              <a:rPr lang="ko-KR" altLang="en-US" dirty="0" err="1">
                <a:solidFill>
                  <a:srgbClr val="FF0000"/>
                </a:solidFill>
              </a:rPr>
              <a:t>들어감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A42153-AA7A-403B-A823-8C5B9E7890D2}"/>
              </a:ext>
            </a:extLst>
          </p:cNvPr>
          <p:cNvSpPr/>
          <p:nvPr/>
        </p:nvSpPr>
        <p:spPr>
          <a:xfrm>
            <a:off x="7057145" y="5254200"/>
            <a:ext cx="1848607" cy="68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카카오지하철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A38ADFA-C11F-4A79-8899-B48806DA65E9}"/>
              </a:ext>
            </a:extLst>
          </p:cNvPr>
          <p:cNvSpPr/>
          <p:nvPr/>
        </p:nvSpPr>
        <p:spPr>
          <a:xfrm>
            <a:off x="7340127" y="3583065"/>
            <a:ext cx="347604" cy="29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87769B5-093E-4AB5-947B-B6115E8F0724}"/>
              </a:ext>
            </a:extLst>
          </p:cNvPr>
          <p:cNvSpPr/>
          <p:nvPr/>
        </p:nvSpPr>
        <p:spPr>
          <a:xfrm>
            <a:off x="7808264" y="3591542"/>
            <a:ext cx="347604" cy="29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4C8AC6F-A65E-42A1-93C1-BD5F888AD9B8}"/>
              </a:ext>
            </a:extLst>
          </p:cNvPr>
          <p:cNvSpPr/>
          <p:nvPr/>
        </p:nvSpPr>
        <p:spPr>
          <a:xfrm>
            <a:off x="8276401" y="3591542"/>
            <a:ext cx="347604" cy="29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CDAF6E-70D6-4251-B79F-3D4052C3ADC1}"/>
              </a:ext>
            </a:extLst>
          </p:cNvPr>
          <p:cNvSpPr/>
          <p:nvPr/>
        </p:nvSpPr>
        <p:spPr>
          <a:xfrm>
            <a:off x="493986" y="1845897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66A7C-E64E-4F8D-A32B-872BE6E131A9}"/>
              </a:ext>
            </a:extLst>
          </p:cNvPr>
          <p:cNvSpPr/>
          <p:nvPr/>
        </p:nvSpPr>
        <p:spPr>
          <a:xfrm>
            <a:off x="2520730" y="1845896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454A7-5D38-4267-8C1D-4093046CE611}"/>
              </a:ext>
            </a:extLst>
          </p:cNvPr>
          <p:cNvSpPr txBox="1"/>
          <p:nvPr/>
        </p:nvSpPr>
        <p:spPr>
          <a:xfrm>
            <a:off x="456593" y="34036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BEF66CFE-0029-44D4-BFE3-F37F79E25602}"/>
              </a:ext>
            </a:extLst>
          </p:cNvPr>
          <p:cNvSpPr/>
          <p:nvPr/>
        </p:nvSpPr>
        <p:spPr>
          <a:xfrm>
            <a:off x="1860293" y="300062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>
            <a:extLst>
              <a:ext uri="{FF2B5EF4-FFF2-40B4-BE49-F238E27FC236}">
                <a16:creationId xmlns:a16="http://schemas.microsoft.com/office/drawing/2014/main" id="{5BAC6ABB-F188-48BF-89F2-AF4816FDCB22}"/>
              </a:ext>
            </a:extLst>
          </p:cNvPr>
          <p:cNvSpPr/>
          <p:nvPr/>
        </p:nvSpPr>
        <p:spPr>
          <a:xfrm>
            <a:off x="3902725" y="300062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594507-6045-4D53-AEC9-CFA4A087C84A}"/>
              </a:ext>
            </a:extLst>
          </p:cNvPr>
          <p:cNvSpPr/>
          <p:nvPr/>
        </p:nvSpPr>
        <p:spPr>
          <a:xfrm>
            <a:off x="4547474" y="1845896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3F56B8D-A63B-4E8C-B3F8-85FE4AF63581}"/>
              </a:ext>
            </a:extLst>
          </p:cNvPr>
          <p:cNvSpPr/>
          <p:nvPr/>
        </p:nvSpPr>
        <p:spPr>
          <a:xfrm>
            <a:off x="5929469" y="300062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82E1903-0ACD-456D-8B3B-2DE1813AFE45}"/>
              </a:ext>
            </a:extLst>
          </p:cNvPr>
          <p:cNvSpPr/>
          <p:nvPr/>
        </p:nvSpPr>
        <p:spPr>
          <a:xfrm>
            <a:off x="6125227" y="2892148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C4431-0541-4AEC-A6B5-7D8846E93448}"/>
              </a:ext>
            </a:extLst>
          </p:cNvPr>
          <p:cNvSpPr/>
          <p:nvPr/>
        </p:nvSpPr>
        <p:spPr>
          <a:xfrm>
            <a:off x="487841" y="3836464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1479E4-53CF-492E-A9C0-B690B2ECEE76}"/>
              </a:ext>
            </a:extLst>
          </p:cNvPr>
          <p:cNvSpPr/>
          <p:nvPr/>
        </p:nvSpPr>
        <p:spPr>
          <a:xfrm>
            <a:off x="2514585" y="3836463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4D8A9415-4842-4CDA-AF07-8D21115CD171}"/>
              </a:ext>
            </a:extLst>
          </p:cNvPr>
          <p:cNvSpPr/>
          <p:nvPr/>
        </p:nvSpPr>
        <p:spPr>
          <a:xfrm>
            <a:off x="1854148" y="4991187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하트 36">
            <a:extLst>
              <a:ext uri="{FF2B5EF4-FFF2-40B4-BE49-F238E27FC236}">
                <a16:creationId xmlns:a16="http://schemas.microsoft.com/office/drawing/2014/main" id="{72003D50-47ED-4D91-977F-6BF2C90FF114}"/>
              </a:ext>
            </a:extLst>
          </p:cNvPr>
          <p:cNvSpPr/>
          <p:nvPr/>
        </p:nvSpPr>
        <p:spPr>
          <a:xfrm>
            <a:off x="3896580" y="4991187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CA69C3-520B-44A7-9750-FBC73C9B92BD}"/>
              </a:ext>
            </a:extLst>
          </p:cNvPr>
          <p:cNvSpPr/>
          <p:nvPr/>
        </p:nvSpPr>
        <p:spPr>
          <a:xfrm>
            <a:off x="4541329" y="3836463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6E23865A-7C18-41DF-B6F7-0A2F4C6BF305}"/>
              </a:ext>
            </a:extLst>
          </p:cNvPr>
          <p:cNvSpPr/>
          <p:nvPr/>
        </p:nvSpPr>
        <p:spPr>
          <a:xfrm>
            <a:off x="5923324" y="4991187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934D104-4F45-4A0C-A3EC-5BBC6D1AF83E}"/>
              </a:ext>
            </a:extLst>
          </p:cNvPr>
          <p:cNvSpPr/>
          <p:nvPr/>
        </p:nvSpPr>
        <p:spPr>
          <a:xfrm>
            <a:off x="6119082" y="4882715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E6F79D-DCA7-44A4-ABA7-3CDCD1EBD77C}"/>
              </a:ext>
            </a:extLst>
          </p:cNvPr>
          <p:cNvSpPr txBox="1"/>
          <p:nvPr/>
        </p:nvSpPr>
        <p:spPr>
          <a:xfrm>
            <a:off x="2519797" y="34036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25E437-EE47-41AF-B0FA-B57AE54D9FBB}"/>
              </a:ext>
            </a:extLst>
          </p:cNvPr>
          <p:cNvSpPr txBox="1"/>
          <p:nvPr/>
        </p:nvSpPr>
        <p:spPr>
          <a:xfrm>
            <a:off x="4583000" y="34036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C255B7-7BC4-414B-A8CD-118E4E93FFB5}"/>
              </a:ext>
            </a:extLst>
          </p:cNvPr>
          <p:cNvSpPr txBox="1"/>
          <p:nvPr/>
        </p:nvSpPr>
        <p:spPr>
          <a:xfrm>
            <a:off x="456593" y="54103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2CA052-17B4-45CD-B3D9-2C5F1E0C2DB3}"/>
              </a:ext>
            </a:extLst>
          </p:cNvPr>
          <p:cNvSpPr txBox="1"/>
          <p:nvPr/>
        </p:nvSpPr>
        <p:spPr>
          <a:xfrm>
            <a:off x="2519797" y="54103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13AF97-4B67-433A-9617-C12C9767ECD3}"/>
              </a:ext>
            </a:extLst>
          </p:cNvPr>
          <p:cNvSpPr txBox="1"/>
          <p:nvPr/>
        </p:nvSpPr>
        <p:spPr>
          <a:xfrm>
            <a:off x="4583000" y="54103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5BE8F-16CB-44F9-AE0E-B4940C1E83CF}"/>
              </a:ext>
            </a:extLst>
          </p:cNvPr>
          <p:cNvSpPr/>
          <p:nvPr/>
        </p:nvSpPr>
        <p:spPr>
          <a:xfrm>
            <a:off x="2028165" y="1405022"/>
            <a:ext cx="2908874" cy="349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F836316-A647-4DD9-9E84-3E380891DB5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5048" y="1459159"/>
            <a:ext cx="1368150" cy="241092"/>
            <a:chOff x="595686" y="1343747"/>
            <a:chExt cx="1368150" cy="76081"/>
          </a:xfrm>
          <a:solidFill>
            <a:srgbClr val="FFFFFF"/>
          </a:solidFill>
        </p:grpSpPr>
        <p:sp>
          <p:nvSpPr>
            <p:cNvPr id="82" name="Text Box">
              <a:extLst>
                <a:ext uri="{FF2B5EF4-FFF2-40B4-BE49-F238E27FC236}">
                  <a16:creationId xmlns:a16="http://schemas.microsoft.com/office/drawing/2014/main" id="{1F5F3135-32FB-49B6-AC75-62829F40FE3D}"/>
                </a:ext>
              </a:extLst>
            </p:cNvPr>
            <p:cNvSpPr/>
            <p:nvPr/>
          </p:nvSpPr>
          <p:spPr>
            <a:xfrm>
              <a:off x="595686" y="1343747"/>
              <a:ext cx="1368150" cy="7608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제목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F7C47E-823D-40A0-8836-4AB3A5161A45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1848835" y="1376081"/>
              <a:ext cx="64008" cy="114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45C9641-88EC-4244-B0FF-56DAF0B39689}"/>
              </a:ext>
            </a:extLst>
          </p:cNvPr>
          <p:cNvSpPr/>
          <p:nvPr/>
        </p:nvSpPr>
        <p:spPr>
          <a:xfrm>
            <a:off x="5047570" y="1405022"/>
            <a:ext cx="622998" cy="34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C9A67B-4513-4986-A98E-14B96DF69E1E}"/>
              </a:ext>
            </a:extLst>
          </p:cNvPr>
          <p:cNvSpPr/>
          <p:nvPr/>
        </p:nvSpPr>
        <p:spPr>
          <a:xfrm>
            <a:off x="1718628" y="5782599"/>
            <a:ext cx="393895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3A65C4D-021C-4224-8E8D-733CFB9162AF}"/>
              </a:ext>
            </a:extLst>
          </p:cNvPr>
          <p:cNvSpPr/>
          <p:nvPr/>
        </p:nvSpPr>
        <p:spPr>
          <a:xfrm>
            <a:off x="5662816" y="5761805"/>
            <a:ext cx="622998" cy="34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갱신</a:t>
            </a:r>
          </a:p>
        </p:txBody>
      </p:sp>
    </p:spTree>
    <p:extLst>
      <p:ext uri="{BB962C8B-B14F-4D97-AF65-F5344CB8AC3E}">
        <p14:creationId xmlns:p14="http://schemas.microsoft.com/office/powerpoint/2010/main" val="99402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02A63D-C83B-46FD-886F-D068DACB16F8}"/>
              </a:ext>
            </a:extLst>
          </p:cNvPr>
          <p:cNvSpPr/>
          <p:nvPr/>
        </p:nvSpPr>
        <p:spPr>
          <a:xfrm>
            <a:off x="571943" y="1545364"/>
            <a:ext cx="2004469" cy="202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63AD6-0454-4BE8-B850-6846097642F3}"/>
              </a:ext>
            </a:extLst>
          </p:cNvPr>
          <p:cNvSpPr txBox="1"/>
          <p:nvPr/>
        </p:nvSpPr>
        <p:spPr>
          <a:xfrm>
            <a:off x="2983040" y="15453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안주 이름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58AD11-E4EE-49EC-A52E-6E69AD00FCD3}"/>
              </a:ext>
            </a:extLst>
          </p:cNvPr>
          <p:cNvSpPr/>
          <p:nvPr/>
        </p:nvSpPr>
        <p:spPr>
          <a:xfrm>
            <a:off x="3021171" y="2100241"/>
            <a:ext cx="3880467" cy="1469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레시피 설명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재료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맛 강도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맛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단맛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신맛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매운맛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짠맛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93E73B-0633-431E-8C49-2B5279E023B9}"/>
              </a:ext>
            </a:extLst>
          </p:cNvPr>
          <p:cNvSpPr/>
          <p:nvPr/>
        </p:nvSpPr>
        <p:spPr>
          <a:xfrm>
            <a:off x="571943" y="3995363"/>
            <a:ext cx="6329695" cy="131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설명</a:t>
            </a:r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ECDF8267-7F94-4202-9377-912B8C920EEC}"/>
              </a:ext>
            </a:extLst>
          </p:cNvPr>
          <p:cNvSpPr/>
          <p:nvPr/>
        </p:nvSpPr>
        <p:spPr>
          <a:xfrm>
            <a:off x="6547213" y="1457594"/>
            <a:ext cx="294290" cy="304800"/>
          </a:xfrm>
          <a:prstGeom prst="hear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D5C1EB-9296-4798-BB7E-904D624D3B7E}"/>
              </a:ext>
            </a:extLst>
          </p:cNvPr>
          <p:cNvSpPr/>
          <p:nvPr/>
        </p:nvSpPr>
        <p:spPr>
          <a:xfrm>
            <a:off x="6806313" y="1352086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2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D5C1EB-9296-4798-BB7E-904D624D3B7E}"/>
              </a:ext>
            </a:extLst>
          </p:cNvPr>
          <p:cNvSpPr/>
          <p:nvPr/>
        </p:nvSpPr>
        <p:spPr>
          <a:xfrm>
            <a:off x="6806313" y="1352086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DAB0D8-F784-4645-A024-116D9249C1CD}"/>
              </a:ext>
            </a:extLst>
          </p:cNvPr>
          <p:cNvSpPr/>
          <p:nvPr/>
        </p:nvSpPr>
        <p:spPr>
          <a:xfrm>
            <a:off x="723911" y="1704778"/>
            <a:ext cx="1830104" cy="723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 주류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7B12A9-1174-49B5-9F79-F05521125D9C}"/>
              </a:ext>
            </a:extLst>
          </p:cNvPr>
          <p:cNvSpPr/>
          <p:nvPr/>
        </p:nvSpPr>
        <p:spPr>
          <a:xfrm>
            <a:off x="2773053" y="1704778"/>
            <a:ext cx="1830104" cy="723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 주류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1D0133-51D5-4FD4-B7F3-06B970AEEA62}"/>
              </a:ext>
            </a:extLst>
          </p:cNvPr>
          <p:cNvSpPr/>
          <p:nvPr/>
        </p:nvSpPr>
        <p:spPr>
          <a:xfrm>
            <a:off x="4822195" y="1704778"/>
            <a:ext cx="1830104" cy="723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 주류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D7D87-87B3-4C47-9F07-6BA20DF45CA9}"/>
              </a:ext>
            </a:extLst>
          </p:cNvPr>
          <p:cNvSpPr txBox="1"/>
          <p:nvPr/>
        </p:nvSpPr>
        <p:spPr>
          <a:xfrm>
            <a:off x="723911" y="262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/>
              <a:t>한줄평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D36960-F822-422A-AC9B-7E8B66826B16}"/>
              </a:ext>
            </a:extLst>
          </p:cNvPr>
          <p:cNvSpPr/>
          <p:nvPr/>
        </p:nvSpPr>
        <p:spPr>
          <a:xfrm>
            <a:off x="723911" y="3034775"/>
            <a:ext cx="51824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760FD-B7AB-4CD3-A3C5-66D988CEBDC9}"/>
              </a:ext>
            </a:extLst>
          </p:cNvPr>
          <p:cNvSpPr/>
          <p:nvPr/>
        </p:nvSpPr>
        <p:spPr>
          <a:xfrm>
            <a:off x="6116525" y="3034775"/>
            <a:ext cx="556299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1F40C1-9598-4FDF-9BDA-5D6EBFA81C1A}"/>
              </a:ext>
            </a:extLst>
          </p:cNvPr>
          <p:cNvSpPr/>
          <p:nvPr/>
        </p:nvSpPr>
        <p:spPr>
          <a:xfrm>
            <a:off x="723911" y="3833235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22199D-8D2A-45DC-9623-0B22D7C4E429}"/>
              </a:ext>
            </a:extLst>
          </p:cNvPr>
          <p:cNvSpPr/>
          <p:nvPr/>
        </p:nvSpPr>
        <p:spPr>
          <a:xfrm>
            <a:off x="723911" y="4202567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B72C56-1FD6-491F-8A72-715356F0C90F}"/>
              </a:ext>
            </a:extLst>
          </p:cNvPr>
          <p:cNvSpPr/>
          <p:nvPr/>
        </p:nvSpPr>
        <p:spPr>
          <a:xfrm>
            <a:off x="723911" y="4571899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2F2B4-FC80-4C17-9348-657D5EAD8717}"/>
              </a:ext>
            </a:extLst>
          </p:cNvPr>
          <p:cNvSpPr/>
          <p:nvPr/>
        </p:nvSpPr>
        <p:spPr>
          <a:xfrm>
            <a:off x="1718628" y="5020875"/>
            <a:ext cx="3938954" cy="34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14FE-E559-4554-BA9B-DACAB66F09F2}"/>
              </a:ext>
            </a:extLst>
          </p:cNvPr>
          <p:cNvSpPr txBox="1"/>
          <p:nvPr/>
        </p:nvSpPr>
        <p:spPr>
          <a:xfrm>
            <a:off x="773381" y="3879402"/>
            <a:ext cx="3344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아이디</a:t>
            </a:r>
            <a:r>
              <a:rPr lang="en-US" altLang="ko-KR" sz="1200" dirty="0"/>
              <a:t>(</a:t>
            </a:r>
            <a:r>
              <a:rPr lang="ko-KR" altLang="en-US" sz="1200" dirty="0"/>
              <a:t>닉네임</a:t>
            </a:r>
            <a:r>
              <a:rPr lang="en-US" altLang="ko-KR" sz="1200" dirty="0"/>
              <a:t>) |                                </a:t>
            </a:r>
            <a:r>
              <a:rPr lang="ko-KR" altLang="en-US" sz="1200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84977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8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2C6B5A-A3FC-4B50-9634-F1C0F261C211}"/>
              </a:ext>
            </a:extLst>
          </p:cNvPr>
          <p:cNvSpPr/>
          <p:nvPr/>
        </p:nvSpPr>
        <p:spPr>
          <a:xfrm>
            <a:off x="493986" y="1845897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0CBE1E-3D43-43D1-914D-6EC43B1B5258}"/>
              </a:ext>
            </a:extLst>
          </p:cNvPr>
          <p:cNvSpPr/>
          <p:nvPr/>
        </p:nvSpPr>
        <p:spPr>
          <a:xfrm>
            <a:off x="2520730" y="1845896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4A182F-D08A-43CD-8834-BAE0C28A1470}"/>
              </a:ext>
            </a:extLst>
          </p:cNvPr>
          <p:cNvSpPr txBox="1"/>
          <p:nvPr/>
        </p:nvSpPr>
        <p:spPr>
          <a:xfrm>
            <a:off x="456593" y="34036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992442BC-E6AD-4AA8-B813-6A62CE0319AE}"/>
              </a:ext>
            </a:extLst>
          </p:cNvPr>
          <p:cNvSpPr/>
          <p:nvPr/>
        </p:nvSpPr>
        <p:spPr>
          <a:xfrm>
            <a:off x="1860293" y="300062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1F4DC1ED-7C0F-408C-830D-2CBC5DEA0684}"/>
              </a:ext>
            </a:extLst>
          </p:cNvPr>
          <p:cNvSpPr/>
          <p:nvPr/>
        </p:nvSpPr>
        <p:spPr>
          <a:xfrm>
            <a:off x="3902725" y="300062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FC14E3-7894-4A9A-91A2-27B6F090B8A2}"/>
              </a:ext>
            </a:extLst>
          </p:cNvPr>
          <p:cNvSpPr/>
          <p:nvPr/>
        </p:nvSpPr>
        <p:spPr>
          <a:xfrm>
            <a:off x="4547474" y="1845896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DE08D1C4-1C5F-4F0F-8296-9D06A406628E}"/>
              </a:ext>
            </a:extLst>
          </p:cNvPr>
          <p:cNvSpPr/>
          <p:nvPr/>
        </p:nvSpPr>
        <p:spPr>
          <a:xfrm>
            <a:off x="5929469" y="300062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2D1B089-CF75-4B60-B24A-49E1007A8569}"/>
              </a:ext>
            </a:extLst>
          </p:cNvPr>
          <p:cNvSpPr/>
          <p:nvPr/>
        </p:nvSpPr>
        <p:spPr>
          <a:xfrm>
            <a:off x="6125227" y="2892148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2B8942-9168-46D5-947C-DD4D77E1EB19}"/>
              </a:ext>
            </a:extLst>
          </p:cNvPr>
          <p:cNvSpPr/>
          <p:nvPr/>
        </p:nvSpPr>
        <p:spPr>
          <a:xfrm>
            <a:off x="487841" y="3836464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3863C2-EF65-4B9F-B84B-00E5A6CD7D27}"/>
              </a:ext>
            </a:extLst>
          </p:cNvPr>
          <p:cNvSpPr/>
          <p:nvPr/>
        </p:nvSpPr>
        <p:spPr>
          <a:xfrm>
            <a:off x="2514585" y="3836463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C51AC26C-BF0F-4FD7-9CE5-88DC65844F2C}"/>
              </a:ext>
            </a:extLst>
          </p:cNvPr>
          <p:cNvSpPr/>
          <p:nvPr/>
        </p:nvSpPr>
        <p:spPr>
          <a:xfrm>
            <a:off x="1854148" y="4991187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CD128ECB-D3A8-47CE-BAA0-F8A59F22CD48}"/>
              </a:ext>
            </a:extLst>
          </p:cNvPr>
          <p:cNvSpPr/>
          <p:nvPr/>
        </p:nvSpPr>
        <p:spPr>
          <a:xfrm>
            <a:off x="3896580" y="4991187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19845F-6386-4C35-81E5-FB2ADDA20D81}"/>
              </a:ext>
            </a:extLst>
          </p:cNvPr>
          <p:cNvSpPr/>
          <p:nvPr/>
        </p:nvSpPr>
        <p:spPr>
          <a:xfrm>
            <a:off x="4541329" y="3836463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617EA22C-0B5C-4E5F-8694-C81B9CBFCF43}"/>
              </a:ext>
            </a:extLst>
          </p:cNvPr>
          <p:cNvSpPr/>
          <p:nvPr/>
        </p:nvSpPr>
        <p:spPr>
          <a:xfrm>
            <a:off x="5923324" y="4991187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AE47E73-92F8-4ED6-BB3F-5B938214636E}"/>
              </a:ext>
            </a:extLst>
          </p:cNvPr>
          <p:cNvSpPr/>
          <p:nvPr/>
        </p:nvSpPr>
        <p:spPr>
          <a:xfrm>
            <a:off x="6119082" y="4882715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DED800-CD40-4D50-B11E-23CD267678A2}"/>
              </a:ext>
            </a:extLst>
          </p:cNvPr>
          <p:cNvSpPr txBox="1"/>
          <p:nvPr/>
        </p:nvSpPr>
        <p:spPr>
          <a:xfrm>
            <a:off x="2519797" y="34036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C05CA7-A527-4240-B5B8-368DEAE90C50}"/>
              </a:ext>
            </a:extLst>
          </p:cNvPr>
          <p:cNvSpPr txBox="1"/>
          <p:nvPr/>
        </p:nvSpPr>
        <p:spPr>
          <a:xfrm>
            <a:off x="4583000" y="34036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D4C9CA-81E9-4130-9164-2A5443703590}"/>
              </a:ext>
            </a:extLst>
          </p:cNvPr>
          <p:cNvSpPr txBox="1"/>
          <p:nvPr/>
        </p:nvSpPr>
        <p:spPr>
          <a:xfrm>
            <a:off x="456593" y="54103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BDF69F-3F47-4785-A872-E9E7B87ABCD3}"/>
              </a:ext>
            </a:extLst>
          </p:cNvPr>
          <p:cNvSpPr txBox="1"/>
          <p:nvPr/>
        </p:nvSpPr>
        <p:spPr>
          <a:xfrm>
            <a:off x="2519797" y="54103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51A1BA-9EFF-4D5E-8923-4593502B64D9}"/>
              </a:ext>
            </a:extLst>
          </p:cNvPr>
          <p:cNvSpPr txBox="1"/>
          <p:nvPr/>
        </p:nvSpPr>
        <p:spPr>
          <a:xfrm>
            <a:off x="4583000" y="54103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C0FE01-0044-48BE-9FB2-CD9679DBC1E9}"/>
              </a:ext>
            </a:extLst>
          </p:cNvPr>
          <p:cNvSpPr/>
          <p:nvPr/>
        </p:nvSpPr>
        <p:spPr>
          <a:xfrm>
            <a:off x="2028165" y="1405022"/>
            <a:ext cx="2908874" cy="349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E8CB0580-BEA3-4ABF-A066-0CC22018B5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5048" y="1459159"/>
            <a:ext cx="1368150" cy="241092"/>
            <a:chOff x="595686" y="1343747"/>
            <a:chExt cx="1368150" cy="76081"/>
          </a:xfrm>
          <a:solidFill>
            <a:srgbClr val="FFFFFF"/>
          </a:solidFill>
        </p:grpSpPr>
        <p:sp>
          <p:nvSpPr>
            <p:cNvPr id="68" name="Text Box">
              <a:extLst>
                <a:ext uri="{FF2B5EF4-FFF2-40B4-BE49-F238E27FC236}">
                  <a16:creationId xmlns:a16="http://schemas.microsoft.com/office/drawing/2014/main" id="{B599AF89-459A-44C3-81D6-AA3BF39D8934}"/>
                </a:ext>
              </a:extLst>
            </p:cNvPr>
            <p:cNvSpPr/>
            <p:nvPr/>
          </p:nvSpPr>
          <p:spPr>
            <a:xfrm>
              <a:off x="595686" y="1343747"/>
              <a:ext cx="1368150" cy="7608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제목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377D751-C587-46D2-A169-4F128C2944DC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1848835" y="1376081"/>
              <a:ext cx="64008" cy="114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FDD7581-5C75-4B25-913E-0396C214F32E}"/>
              </a:ext>
            </a:extLst>
          </p:cNvPr>
          <p:cNvSpPr/>
          <p:nvPr/>
        </p:nvSpPr>
        <p:spPr>
          <a:xfrm>
            <a:off x="5047570" y="1405022"/>
            <a:ext cx="622998" cy="34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85CB143-09BE-4734-937D-6CA1C8140862}"/>
              </a:ext>
            </a:extLst>
          </p:cNvPr>
          <p:cNvSpPr/>
          <p:nvPr/>
        </p:nvSpPr>
        <p:spPr>
          <a:xfrm>
            <a:off x="1718628" y="5782599"/>
            <a:ext cx="393895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49228C3-8EE1-4BEF-B393-1DCD1895BB56}"/>
              </a:ext>
            </a:extLst>
          </p:cNvPr>
          <p:cNvSpPr/>
          <p:nvPr/>
        </p:nvSpPr>
        <p:spPr>
          <a:xfrm>
            <a:off x="5385093" y="5718143"/>
            <a:ext cx="814098" cy="34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53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919E6-13AB-407B-BDFE-6D80EBF3CA4A}"/>
              </a:ext>
            </a:extLst>
          </p:cNvPr>
          <p:cNvSpPr/>
          <p:nvPr/>
        </p:nvSpPr>
        <p:spPr>
          <a:xfrm>
            <a:off x="571943" y="1545364"/>
            <a:ext cx="2004469" cy="20241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05B88-59AD-4D9D-B372-A33FDC2AF157}"/>
              </a:ext>
            </a:extLst>
          </p:cNvPr>
          <p:cNvSpPr txBox="1"/>
          <p:nvPr/>
        </p:nvSpPr>
        <p:spPr>
          <a:xfrm>
            <a:off x="2983040" y="15453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게임 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A58A16-81E0-42E5-AB78-B9557AE5B2EC}"/>
              </a:ext>
            </a:extLst>
          </p:cNvPr>
          <p:cNvSpPr/>
          <p:nvPr/>
        </p:nvSpPr>
        <p:spPr>
          <a:xfrm>
            <a:off x="3021171" y="2100241"/>
            <a:ext cx="3880467" cy="1469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게임 설명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추천인원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6AD073-DE3A-47BB-A7D8-0A7809202293}"/>
              </a:ext>
            </a:extLst>
          </p:cNvPr>
          <p:cNvSpPr/>
          <p:nvPr/>
        </p:nvSpPr>
        <p:spPr>
          <a:xfrm>
            <a:off x="571943" y="3995363"/>
            <a:ext cx="6329695" cy="20241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기본룰설명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유튜브에서 링크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하트 2">
            <a:extLst>
              <a:ext uri="{FF2B5EF4-FFF2-40B4-BE49-F238E27FC236}">
                <a16:creationId xmlns:a16="http://schemas.microsoft.com/office/drawing/2014/main" id="{83962AB5-79B2-4E8E-9446-7FB2C7E7D798}"/>
              </a:ext>
            </a:extLst>
          </p:cNvPr>
          <p:cNvSpPr/>
          <p:nvPr/>
        </p:nvSpPr>
        <p:spPr>
          <a:xfrm>
            <a:off x="6547213" y="1457594"/>
            <a:ext cx="294290" cy="304800"/>
          </a:xfrm>
          <a:prstGeom prst="hear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EA0270-FBA8-4059-927E-5A4B1CE0B2EC}"/>
              </a:ext>
            </a:extLst>
          </p:cNvPr>
          <p:cNvSpPr/>
          <p:nvPr/>
        </p:nvSpPr>
        <p:spPr>
          <a:xfrm>
            <a:off x="6787489" y="1443965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6347B-6285-4912-9894-EB7A1239074F}"/>
              </a:ext>
            </a:extLst>
          </p:cNvPr>
          <p:cNvSpPr txBox="1"/>
          <p:nvPr/>
        </p:nvSpPr>
        <p:spPr>
          <a:xfrm>
            <a:off x="5718067" y="1442846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/>
              <a:t>수정  삭제</a:t>
            </a:r>
          </a:p>
        </p:txBody>
      </p:sp>
    </p:spTree>
    <p:extLst>
      <p:ext uri="{BB962C8B-B14F-4D97-AF65-F5344CB8AC3E}">
        <p14:creationId xmlns:p14="http://schemas.microsoft.com/office/powerpoint/2010/main" val="370134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5C6D3-3975-4620-9F4F-02E4EFA1236B}"/>
              </a:ext>
            </a:extLst>
          </p:cNvPr>
          <p:cNvSpPr/>
          <p:nvPr/>
        </p:nvSpPr>
        <p:spPr>
          <a:xfrm>
            <a:off x="686641" y="1904689"/>
            <a:ext cx="1346201" cy="1385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4EBFC7-E4D7-41CF-B93B-69BDA838EEDC}"/>
              </a:ext>
            </a:extLst>
          </p:cNvPr>
          <p:cNvSpPr/>
          <p:nvPr/>
        </p:nvSpPr>
        <p:spPr>
          <a:xfrm>
            <a:off x="2186961" y="1904689"/>
            <a:ext cx="1346201" cy="1385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5EDBB3-2580-40A0-9D66-0F8DAF303F0B}"/>
              </a:ext>
            </a:extLst>
          </p:cNvPr>
          <p:cNvSpPr/>
          <p:nvPr/>
        </p:nvSpPr>
        <p:spPr>
          <a:xfrm>
            <a:off x="3687281" y="1904689"/>
            <a:ext cx="1346201" cy="1385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ABFE52-8AF8-4287-8EA5-B4680FA5A0BF}"/>
              </a:ext>
            </a:extLst>
          </p:cNvPr>
          <p:cNvSpPr/>
          <p:nvPr/>
        </p:nvSpPr>
        <p:spPr>
          <a:xfrm>
            <a:off x="5270308" y="1904689"/>
            <a:ext cx="1346201" cy="1385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D182D-A399-4195-82FB-120940E3290B}"/>
              </a:ext>
            </a:extLst>
          </p:cNvPr>
          <p:cNvSpPr txBox="1"/>
          <p:nvPr/>
        </p:nvSpPr>
        <p:spPr>
          <a:xfrm>
            <a:off x="660706" y="13809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추천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DE802-9B1E-472C-AFA8-1B1151134669}"/>
              </a:ext>
            </a:extLst>
          </p:cNvPr>
          <p:cNvSpPr txBox="1"/>
          <p:nvPr/>
        </p:nvSpPr>
        <p:spPr>
          <a:xfrm>
            <a:off x="692121" y="34049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/>
              <a:t>한줄평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7AC3CC-7230-47A8-B52F-1628CBD682B6}"/>
              </a:ext>
            </a:extLst>
          </p:cNvPr>
          <p:cNvSpPr/>
          <p:nvPr/>
        </p:nvSpPr>
        <p:spPr>
          <a:xfrm>
            <a:off x="692121" y="3810697"/>
            <a:ext cx="51824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0A0307-6934-4D22-837C-8AE9D47BBA38}"/>
              </a:ext>
            </a:extLst>
          </p:cNvPr>
          <p:cNvSpPr/>
          <p:nvPr/>
        </p:nvSpPr>
        <p:spPr>
          <a:xfrm>
            <a:off x="6084735" y="3810697"/>
            <a:ext cx="556299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0965-C4CA-4F48-95F8-4361C970F2BA}"/>
              </a:ext>
            </a:extLst>
          </p:cNvPr>
          <p:cNvSpPr/>
          <p:nvPr/>
        </p:nvSpPr>
        <p:spPr>
          <a:xfrm>
            <a:off x="692121" y="4609157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8E1C0B-C662-42B9-B6A7-7B96311B4328}"/>
              </a:ext>
            </a:extLst>
          </p:cNvPr>
          <p:cNvSpPr/>
          <p:nvPr/>
        </p:nvSpPr>
        <p:spPr>
          <a:xfrm>
            <a:off x="692121" y="4978489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3E14D4-148D-430C-A653-01A1BEBFF975}"/>
              </a:ext>
            </a:extLst>
          </p:cNvPr>
          <p:cNvSpPr/>
          <p:nvPr/>
        </p:nvSpPr>
        <p:spPr>
          <a:xfrm>
            <a:off x="692121" y="5347821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BCD5E-95D9-4913-8B4F-B1A5AD2F1253}"/>
              </a:ext>
            </a:extLst>
          </p:cNvPr>
          <p:cNvSpPr/>
          <p:nvPr/>
        </p:nvSpPr>
        <p:spPr>
          <a:xfrm>
            <a:off x="1706241" y="5797437"/>
            <a:ext cx="3938954" cy="34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8E501-B07E-4C9D-A203-F6E61318A9F9}"/>
              </a:ext>
            </a:extLst>
          </p:cNvPr>
          <p:cNvSpPr txBox="1"/>
          <p:nvPr/>
        </p:nvSpPr>
        <p:spPr>
          <a:xfrm>
            <a:off x="741591" y="4655324"/>
            <a:ext cx="3344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아이디</a:t>
            </a:r>
            <a:r>
              <a:rPr lang="en-US" altLang="ko-KR" sz="1200" dirty="0"/>
              <a:t>(</a:t>
            </a:r>
            <a:r>
              <a:rPr lang="ko-KR" altLang="en-US" sz="1200" dirty="0"/>
              <a:t>닉네임</a:t>
            </a:r>
            <a:r>
              <a:rPr lang="en-US" altLang="ko-KR" sz="1200" dirty="0"/>
              <a:t>) |                                </a:t>
            </a:r>
            <a:r>
              <a:rPr lang="ko-KR" altLang="en-US" sz="1200" dirty="0"/>
              <a:t>내용</a:t>
            </a:r>
          </a:p>
        </p:txBody>
      </p:sp>
      <p:grpSp>
        <p:nvGrpSpPr>
          <p:cNvPr id="63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30A0683-77D4-477B-B5F3-35BE2E0DF4A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64" name="Placeholder">
              <a:extLst>
                <a:ext uri="{FF2B5EF4-FFF2-40B4-BE49-F238E27FC236}">
                  <a16:creationId xmlns:a16="http://schemas.microsoft.com/office/drawing/2014/main" id="{A5BA8459-0891-44E8-9623-6272D2A24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66" name="Border">
                <a:extLst>
                  <a:ext uri="{FF2B5EF4-FFF2-40B4-BE49-F238E27FC236}">
                    <a16:creationId xmlns:a16="http://schemas.microsoft.com/office/drawing/2014/main" id="{540C7A92-1069-4CB5-82F7-DB8978941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Line 2">
                <a:extLst>
                  <a:ext uri="{FF2B5EF4-FFF2-40B4-BE49-F238E27FC236}">
                    <a16:creationId xmlns:a16="http://schemas.microsoft.com/office/drawing/2014/main" id="{88C182AD-0375-4622-8A8A-56B991379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Line 1">
                <a:extLst>
                  <a:ext uri="{FF2B5EF4-FFF2-40B4-BE49-F238E27FC236}">
                    <a16:creationId xmlns:a16="http://schemas.microsoft.com/office/drawing/2014/main" id="{62ED4BF9-60DA-4930-8E48-58535A0B1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5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B4B4CD8-2B60-47E5-9C11-01E5A05D985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AB9E26E-4479-4867-ABCA-D1BED6B1D98B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CEEFA1-A42F-4746-BE5C-BBB723310E8C}"/>
              </a:ext>
            </a:extLst>
          </p:cNvPr>
          <p:cNvSpPr/>
          <p:nvPr/>
        </p:nvSpPr>
        <p:spPr>
          <a:xfrm>
            <a:off x="43612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AC73EE-C0A0-416E-937B-306C97C6DEE3}"/>
              </a:ext>
            </a:extLst>
          </p:cNvPr>
          <p:cNvSpPr/>
          <p:nvPr/>
        </p:nvSpPr>
        <p:spPr>
          <a:xfrm>
            <a:off x="57074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6D5FE37-C0EA-49D6-9A9F-9E8910DE7D1E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</p:spTree>
    <p:extLst>
      <p:ext uri="{BB962C8B-B14F-4D97-AF65-F5344CB8AC3E}">
        <p14:creationId xmlns:p14="http://schemas.microsoft.com/office/powerpoint/2010/main" val="118303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관리자 계정으로 </a:t>
            </a:r>
            <a:r>
              <a:rPr lang="ko-KR" altLang="en-US" sz="1400" dirty="0" err="1"/>
              <a:t>로그인시에만</a:t>
            </a:r>
            <a:r>
              <a:rPr lang="ko-KR" altLang="en-US" sz="1400" dirty="0"/>
              <a:t>  관리자 페이지로 이동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2A6EAA-B407-42E5-B7A5-03AEF343CBE0}"/>
              </a:ext>
            </a:extLst>
          </p:cNvPr>
          <p:cNvSpPr/>
          <p:nvPr/>
        </p:nvSpPr>
        <p:spPr>
          <a:xfrm>
            <a:off x="3458308" y="3294183"/>
            <a:ext cx="3024553" cy="422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162CD8-CF0C-414F-AEE8-7153586BC320}"/>
              </a:ext>
            </a:extLst>
          </p:cNvPr>
          <p:cNvSpPr/>
          <p:nvPr/>
        </p:nvSpPr>
        <p:spPr>
          <a:xfrm>
            <a:off x="3458307" y="3821721"/>
            <a:ext cx="3024553" cy="422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acebook">
            <a:extLst>
              <a:ext uri="{FF2B5EF4-FFF2-40B4-BE49-F238E27FC236}">
                <a16:creationId xmlns:a16="http://schemas.microsoft.com/office/drawing/2014/main" id="{9A8505FA-399A-426F-8AF9-A1AF104300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31330" y="4322401"/>
            <a:ext cx="206055" cy="204054"/>
          </a:xfrm>
          <a:custGeom>
            <a:avLst/>
            <a:gdLst>
              <a:gd name="T0" fmla="*/ 1146 w 1411"/>
              <a:gd name="T1" fmla="*/ 0 h 1411"/>
              <a:gd name="T2" fmla="*/ 265 w 1411"/>
              <a:gd name="T3" fmla="*/ 0 h 1411"/>
              <a:gd name="T4" fmla="*/ 0 w 1411"/>
              <a:gd name="T5" fmla="*/ 264 h 1411"/>
              <a:gd name="T6" fmla="*/ 0 w 1411"/>
              <a:gd name="T7" fmla="*/ 1146 h 1411"/>
              <a:gd name="T8" fmla="*/ 265 w 1411"/>
              <a:gd name="T9" fmla="*/ 1411 h 1411"/>
              <a:gd name="T10" fmla="*/ 1146 w 1411"/>
              <a:gd name="T11" fmla="*/ 1411 h 1411"/>
              <a:gd name="T12" fmla="*/ 1411 w 1411"/>
              <a:gd name="T13" fmla="*/ 1146 h 1411"/>
              <a:gd name="T14" fmla="*/ 1411 w 1411"/>
              <a:gd name="T15" fmla="*/ 264 h 1411"/>
              <a:gd name="T16" fmla="*/ 1146 w 1411"/>
              <a:gd name="T17" fmla="*/ 0 h 1411"/>
              <a:gd name="T18" fmla="*/ 1111 w 1411"/>
              <a:gd name="T19" fmla="*/ 760 h 1411"/>
              <a:gd name="T20" fmla="*/ 979 w 1411"/>
              <a:gd name="T21" fmla="*/ 760 h 1411"/>
              <a:gd name="T22" fmla="*/ 979 w 1411"/>
              <a:gd name="T23" fmla="*/ 1249 h 1411"/>
              <a:gd name="T24" fmla="*/ 758 w 1411"/>
              <a:gd name="T25" fmla="*/ 1249 h 1411"/>
              <a:gd name="T26" fmla="*/ 758 w 1411"/>
              <a:gd name="T27" fmla="*/ 760 h 1411"/>
              <a:gd name="T28" fmla="*/ 673 w 1411"/>
              <a:gd name="T29" fmla="*/ 760 h 1411"/>
              <a:gd name="T30" fmla="*/ 673 w 1411"/>
              <a:gd name="T31" fmla="*/ 595 h 1411"/>
              <a:gd name="T32" fmla="*/ 758 w 1411"/>
              <a:gd name="T33" fmla="*/ 595 h 1411"/>
              <a:gd name="T34" fmla="*/ 758 w 1411"/>
              <a:gd name="T35" fmla="*/ 490 h 1411"/>
              <a:gd name="T36" fmla="*/ 977 w 1411"/>
              <a:gd name="T37" fmla="*/ 271 h 1411"/>
              <a:gd name="T38" fmla="*/ 1141 w 1411"/>
              <a:gd name="T39" fmla="*/ 271 h 1411"/>
              <a:gd name="T40" fmla="*/ 1141 w 1411"/>
              <a:gd name="T41" fmla="*/ 435 h 1411"/>
              <a:gd name="T42" fmla="*/ 1046 w 1411"/>
              <a:gd name="T43" fmla="*/ 435 h 1411"/>
              <a:gd name="T44" fmla="*/ 979 w 1411"/>
              <a:gd name="T45" fmla="*/ 503 h 1411"/>
              <a:gd name="T46" fmla="*/ 979 w 1411"/>
              <a:gd name="T47" fmla="*/ 595 h 1411"/>
              <a:gd name="T48" fmla="*/ 1129 w 1411"/>
              <a:gd name="T49" fmla="*/ 595 h 1411"/>
              <a:gd name="T50" fmla="*/ 1111 w 1411"/>
              <a:gd name="T51" fmla="*/ 76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1">
                <a:moveTo>
                  <a:pt x="1146" y="0"/>
                </a:moveTo>
                <a:lnTo>
                  <a:pt x="265" y="0"/>
                </a:lnTo>
                <a:cubicBezTo>
                  <a:pt x="118" y="0"/>
                  <a:pt x="0" y="118"/>
                  <a:pt x="0" y="264"/>
                </a:cubicBezTo>
                <a:lnTo>
                  <a:pt x="0" y="1146"/>
                </a:lnTo>
                <a:cubicBezTo>
                  <a:pt x="0" y="1293"/>
                  <a:pt x="118" y="1411"/>
                  <a:pt x="265" y="1411"/>
                </a:cubicBezTo>
                <a:lnTo>
                  <a:pt x="1146" y="1411"/>
                </a:lnTo>
                <a:cubicBezTo>
                  <a:pt x="1293" y="1411"/>
                  <a:pt x="1411" y="1293"/>
                  <a:pt x="1411" y="1146"/>
                </a:cubicBezTo>
                <a:lnTo>
                  <a:pt x="1411" y="264"/>
                </a:lnTo>
                <a:cubicBezTo>
                  <a:pt x="1411" y="118"/>
                  <a:pt x="1293" y="0"/>
                  <a:pt x="1146" y="0"/>
                </a:cubicBezTo>
                <a:close/>
                <a:moveTo>
                  <a:pt x="1111" y="760"/>
                </a:moveTo>
                <a:lnTo>
                  <a:pt x="979" y="760"/>
                </a:lnTo>
                <a:lnTo>
                  <a:pt x="979" y="1249"/>
                </a:lnTo>
                <a:lnTo>
                  <a:pt x="758" y="1249"/>
                </a:lnTo>
                <a:lnTo>
                  <a:pt x="758" y="760"/>
                </a:lnTo>
                <a:lnTo>
                  <a:pt x="673" y="760"/>
                </a:lnTo>
                <a:lnTo>
                  <a:pt x="673" y="595"/>
                </a:lnTo>
                <a:lnTo>
                  <a:pt x="758" y="595"/>
                </a:lnTo>
                <a:lnTo>
                  <a:pt x="758" y="490"/>
                </a:lnTo>
                <a:cubicBezTo>
                  <a:pt x="758" y="353"/>
                  <a:pt x="815" y="271"/>
                  <a:pt x="977" y="271"/>
                </a:cubicBezTo>
                <a:lnTo>
                  <a:pt x="1141" y="271"/>
                </a:lnTo>
                <a:lnTo>
                  <a:pt x="1141" y="435"/>
                </a:lnTo>
                <a:lnTo>
                  <a:pt x="1046" y="435"/>
                </a:lnTo>
                <a:cubicBezTo>
                  <a:pt x="983" y="435"/>
                  <a:pt x="979" y="459"/>
                  <a:pt x="979" y="503"/>
                </a:cubicBezTo>
                <a:lnTo>
                  <a:pt x="979" y="595"/>
                </a:lnTo>
                <a:lnTo>
                  <a:pt x="1129" y="595"/>
                </a:lnTo>
                <a:lnTo>
                  <a:pt x="1111" y="76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Google+">
            <a:extLst>
              <a:ext uri="{FF2B5EF4-FFF2-40B4-BE49-F238E27FC236}">
                <a16:creationId xmlns:a16="http://schemas.microsoft.com/office/drawing/2014/main" id="{4F84C036-9F9E-4E61-82BF-B54945276C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73654" y="4321401"/>
            <a:ext cx="206055" cy="206055"/>
          </a:xfrm>
          <a:custGeom>
            <a:avLst/>
            <a:gdLst>
              <a:gd name="T0" fmla="*/ 276 w 1411"/>
              <a:gd name="T1" fmla="*/ 0 h 1411"/>
              <a:gd name="T2" fmla="*/ 2 w 1411"/>
              <a:gd name="T3" fmla="*/ 264 h 1411"/>
              <a:gd name="T4" fmla="*/ 1409 w 1411"/>
              <a:gd name="T5" fmla="*/ 264 h 1411"/>
              <a:gd name="T6" fmla="*/ 1135 w 1411"/>
              <a:gd name="T7" fmla="*/ 0 h 1411"/>
              <a:gd name="T8" fmla="*/ 276 w 1411"/>
              <a:gd name="T9" fmla="*/ 0 h 1411"/>
              <a:gd name="T10" fmla="*/ 0 w 1411"/>
              <a:gd name="T11" fmla="*/ 326 h 1411"/>
              <a:gd name="T12" fmla="*/ 0 w 1411"/>
              <a:gd name="T13" fmla="*/ 1135 h 1411"/>
              <a:gd name="T14" fmla="*/ 276 w 1411"/>
              <a:gd name="T15" fmla="*/ 1411 h 1411"/>
              <a:gd name="T16" fmla="*/ 1135 w 1411"/>
              <a:gd name="T17" fmla="*/ 1411 h 1411"/>
              <a:gd name="T18" fmla="*/ 1411 w 1411"/>
              <a:gd name="T19" fmla="*/ 1135 h 1411"/>
              <a:gd name="T20" fmla="*/ 1411 w 1411"/>
              <a:gd name="T21" fmla="*/ 326 h 1411"/>
              <a:gd name="T22" fmla="*/ 0 w 1411"/>
              <a:gd name="T23" fmla="*/ 326 h 1411"/>
              <a:gd name="T24" fmla="*/ 487 w 1411"/>
              <a:gd name="T25" fmla="*/ 436 h 1411"/>
              <a:gd name="T26" fmla="*/ 709 w 1411"/>
              <a:gd name="T27" fmla="*/ 436 h 1411"/>
              <a:gd name="T28" fmla="*/ 639 w 1411"/>
              <a:gd name="T29" fmla="*/ 471 h 1411"/>
              <a:gd name="T30" fmla="*/ 573 w 1411"/>
              <a:gd name="T31" fmla="*/ 471 h 1411"/>
              <a:gd name="T32" fmla="*/ 650 w 1411"/>
              <a:gd name="T33" fmla="*/ 616 h 1411"/>
              <a:gd name="T34" fmla="*/ 560 w 1411"/>
              <a:gd name="T35" fmla="*/ 768 h 1411"/>
              <a:gd name="T36" fmla="*/ 529 w 1411"/>
              <a:gd name="T37" fmla="*/ 821 h 1411"/>
              <a:gd name="T38" fmla="*/ 558 w 1411"/>
              <a:gd name="T39" fmla="*/ 867 h 1411"/>
              <a:gd name="T40" fmla="*/ 597 w 1411"/>
              <a:gd name="T41" fmla="*/ 897 h 1411"/>
              <a:gd name="T42" fmla="*/ 687 w 1411"/>
              <a:gd name="T43" fmla="*/ 1045 h 1411"/>
              <a:gd name="T44" fmla="*/ 404 w 1411"/>
              <a:gd name="T45" fmla="*/ 1246 h 1411"/>
              <a:gd name="T46" fmla="*/ 171 w 1411"/>
              <a:gd name="T47" fmla="*/ 1094 h 1411"/>
              <a:gd name="T48" fmla="*/ 254 w 1411"/>
              <a:gd name="T49" fmla="*/ 965 h 1411"/>
              <a:gd name="T50" fmla="*/ 460 w 1411"/>
              <a:gd name="T51" fmla="*/ 916 h 1411"/>
              <a:gd name="T52" fmla="*/ 427 w 1411"/>
              <a:gd name="T53" fmla="*/ 843 h 1411"/>
              <a:gd name="T54" fmla="*/ 439 w 1411"/>
              <a:gd name="T55" fmla="*/ 802 h 1411"/>
              <a:gd name="T56" fmla="*/ 404 w 1411"/>
              <a:gd name="T57" fmla="*/ 804 h 1411"/>
              <a:gd name="T58" fmla="*/ 226 w 1411"/>
              <a:gd name="T59" fmla="*/ 636 h 1411"/>
              <a:gd name="T60" fmla="*/ 295 w 1411"/>
              <a:gd name="T61" fmla="*/ 495 h 1411"/>
              <a:gd name="T62" fmla="*/ 487 w 1411"/>
              <a:gd name="T63" fmla="*/ 436 h 1411"/>
              <a:gd name="T64" fmla="*/ 419 w 1411"/>
              <a:gd name="T65" fmla="*/ 471 h 1411"/>
              <a:gd name="T66" fmla="*/ 344 w 1411"/>
              <a:gd name="T67" fmla="*/ 507 h 1411"/>
              <a:gd name="T68" fmla="*/ 321 w 1411"/>
              <a:gd name="T69" fmla="*/ 585 h 1411"/>
              <a:gd name="T70" fmla="*/ 455 w 1411"/>
              <a:gd name="T71" fmla="*/ 773 h 1411"/>
              <a:gd name="T72" fmla="*/ 529 w 1411"/>
              <a:gd name="T73" fmla="*/ 744 h 1411"/>
              <a:gd name="T74" fmla="*/ 555 w 1411"/>
              <a:gd name="T75" fmla="*/ 666 h 1411"/>
              <a:gd name="T76" fmla="*/ 419 w 1411"/>
              <a:gd name="T77" fmla="*/ 471 h 1411"/>
              <a:gd name="T78" fmla="*/ 975 w 1411"/>
              <a:gd name="T79" fmla="*/ 651 h 1411"/>
              <a:gd name="T80" fmla="*/ 1086 w 1411"/>
              <a:gd name="T81" fmla="*/ 651 h 1411"/>
              <a:gd name="T82" fmla="*/ 1086 w 1411"/>
              <a:gd name="T83" fmla="*/ 814 h 1411"/>
              <a:gd name="T84" fmla="*/ 1248 w 1411"/>
              <a:gd name="T85" fmla="*/ 814 h 1411"/>
              <a:gd name="T86" fmla="*/ 1248 w 1411"/>
              <a:gd name="T87" fmla="*/ 924 h 1411"/>
              <a:gd name="T88" fmla="*/ 1086 w 1411"/>
              <a:gd name="T89" fmla="*/ 924 h 1411"/>
              <a:gd name="T90" fmla="*/ 1086 w 1411"/>
              <a:gd name="T91" fmla="*/ 1085 h 1411"/>
              <a:gd name="T92" fmla="*/ 975 w 1411"/>
              <a:gd name="T93" fmla="*/ 1085 h 1411"/>
              <a:gd name="T94" fmla="*/ 975 w 1411"/>
              <a:gd name="T95" fmla="*/ 924 h 1411"/>
              <a:gd name="T96" fmla="*/ 814 w 1411"/>
              <a:gd name="T97" fmla="*/ 924 h 1411"/>
              <a:gd name="T98" fmla="*/ 814 w 1411"/>
              <a:gd name="T99" fmla="*/ 814 h 1411"/>
              <a:gd name="T100" fmla="*/ 975 w 1411"/>
              <a:gd name="T101" fmla="*/ 814 h 1411"/>
              <a:gd name="T102" fmla="*/ 975 w 1411"/>
              <a:gd name="T103" fmla="*/ 651 h 1411"/>
              <a:gd name="T104" fmla="*/ 472 w 1411"/>
              <a:gd name="T105" fmla="*/ 945 h 1411"/>
              <a:gd name="T106" fmla="*/ 360 w 1411"/>
              <a:gd name="T107" fmla="*/ 962 h 1411"/>
              <a:gd name="T108" fmla="*/ 266 w 1411"/>
              <a:gd name="T109" fmla="*/ 1072 h 1411"/>
              <a:gd name="T110" fmla="*/ 456 w 1411"/>
              <a:gd name="T111" fmla="*/ 1201 h 1411"/>
              <a:gd name="T112" fmla="*/ 614 w 1411"/>
              <a:gd name="T113" fmla="*/ 1087 h 1411"/>
              <a:gd name="T114" fmla="*/ 497 w 1411"/>
              <a:gd name="T115" fmla="*/ 946 h 1411"/>
              <a:gd name="T116" fmla="*/ 472 w 1411"/>
              <a:gd name="T117" fmla="*/ 94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11" h="1411">
                <a:moveTo>
                  <a:pt x="276" y="0"/>
                </a:moveTo>
                <a:cubicBezTo>
                  <a:pt x="128" y="0"/>
                  <a:pt x="8" y="118"/>
                  <a:pt x="2" y="264"/>
                </a:cubicBezTo>
                <a:lnTo>
                  <a:pt x="1409" y="264"/>
                </a:lnTo>
                <a:cubicBezTo>
                  <a:pt x="1403" y="118"/>
                  <a:pt x="1283" y="0"/>
                  <a:pt x="1135" y="0"/>
                </a:cubicBezTo>
                <a:lnTo>
                  <a:pt x="276" y="0"/>
                </a:lnTo>
                <a:close/>
                <a:moveTo>
                  <a:pt x="0" y="326"/>
                </a:moveTo>
                <a:lnTo>
                  <a:pt x="0" y="1135"/>
                </a:lnTo>
                <a:cubicBezTo>
                  <a:pt x="0" y="1287"/>
                  <a:pt x="124" y="1411"/>
                  <a:pt x="276" y="1411"/>
                </a:cubicBezTo>
                <a:lnTo>
                  <a:pt x="1135" y="1411"/>
                </a:lnTo>
                <a:cubicBezTo>
                  <a:pt x="1287" y="1411"/>
                  <a:pt x="1411" y="1287"/>
                  <a:pt x="1411" y="1135"/>
                </a:cubicBezTo>
                <a:lnTo>
                  <a:pt x="1411" y="326"/>
                </a:lnTo>
                <a:lnTo>
                  <a:pt x="0" y="326"/>
                </a:lnTo>
                <a:close/>
                <a:moveTo>
                  <a:pt x="487" y="436"/>
                </a:moveTo>
                <a:lnTo>
                  <a:pt x="709" y="436"/>
                </a:lnTo>
                <a:lnTo>
                  <a:pt x="639" y="471"/>
                </a:lnTo>
                <a:lnTo>
                  <a:pt x="573" y="471"/>
                </a:lnTo>
                <a:cubicBezTo>
                  <a:pt x="598" y="495"/>
                  <a:pt x="650" y="535"/>
                  <a:pt x="650" y="616"/>
                </a:cubicBezTo>
                <a:cubicBezTo>
                  <a:pt x="650" y="694"/>
                  <a:pt x="605" y="733"/>
                  <a:pt x="560" y="768"/>
                </a:cubicBezTo>
                <a:cubicBezTo>
                  <a:pt x="546" y="782"/>
                  <a:pt x="529" y="797"/>
                  <a:pt x="529" y="821"/>
                </a:cubicBezTo>
                <a:cubicBezTo>
                  <a:pt x="529" y="844"/>
                  <a:pt x="546" y="857"/>
                  <a:pt x="558" y="867"/>
                </a:cubicBezTo>
                <a:lnTo>
                  <a:pt x="597" y="897"/>
                </a:lnTo>
                <a:cubicBezTo>
                  <a:pt x="644" y="936"/>
                  <a:pt x="687" y="972"/>
                  <a:pt x="687" y="1045"/>
                </a:cubicBezTo>
                <a:cubicBezTo>
                  <a:pt x="687" y="1145"/>
                  <a:pt x="589" y="1246"/>
                  <a:pt x="404" y="1246"/>
                </a:cubicBezTo>
                <a:cubicBezTo>
                  <a:pt x="247" y="1246"/>
                  <a:pt x="171" y="1172"/>
                  <a:pt x="171" y="1094"/>
                </a:cubicBezTo>
                <a:cubicBezTo>
                  <a:pt x="171" y="1056"/>
                  <a:pt x="191" y="1002"/>
                  <a:pt x="254" y="965"/>
                </a:cubicBezTo>
                <a:cubicBezTo>
                  <a:pt x="321" y="925"/>
                  <a:pt x="411" y="919"/>
                  <a:pt x="460" y="916"/>
                </a:cubicBezTo>
                <a:cubicBezTo>
                  <a:pt x="445" y="897"/>
                  <a:pt x="427" y="876"/>
                  <a:pt x="427" y="843"/>
                </a:cubicBezTo>
                <a:cubicBezTo>
                  <a:pt x="427" y="825"/>
                  <a:pt x="434" y="815"/>
                  <a:pt x="439" y="802"/>
                </a:cubicBezTo>
                <a:cubicBezTo>
                  <a:pt x="427" y="803"/>
                  <a:pt x="415" y="804"/>
                  <a:pt x="404" y="804"/>
                </a:cubicBezTo>
                <a:cubicBezTo>
                  <a:pt x="290" y="804"/>
                  <a:pt x="226" y="719"/>
                  <a:pt x="226" y="636"/>
                </a:cubicBezTo>
                <a:cubicBezTo>
                  <a:pt x="226" y="587"/>
                  <a:pt x="249" y="534"/>
                  <a:pt x="295" y="495"/>
                </a:cubicBezTo>
                <a:cubicBezTo>
                  <a:pt x="356" y="445"/>
                  <a:pt x="429" y="436"/>
                  <a:pt x="487" y="436"/>
                </a:cubicBezTo>
                <a:close/>
                <a:moveTo>
                  <a:pt x="419" y="471"/>
                </a:moveTo>
                <a:cubicBezTo>
                  <a:pt x="391" y="471"/>
                  <a:pt x="362" y="486"/>
                  <a:pt x="344" y="507"/>
                </a:cubicBezTo>
                <a:cubicBezTo>
                  <a:pt x="326" y="529"/>
                  <a:pt x="321" y="558"/>
                  <a:pt x="321" y="585"/>
                </a:cubicBezTo>
                <a:cubicBezTo>
                  <a:pt x="321" y="656"/>
                  <a:pt x="362" y="773"/>
                  <a:pt x="455" y="773"/>
                </a:cubicBezTo>
                <a:cubicBezTo>
                  <a:pt x="482" y="773"/>
                  <a:pt x="512" y="761"/>
                  <a:pt x="529" y="744"/>
                </a:cubicBezTo>
                <a:cubicBezTo>
                  <a:pt x="554" y="720"/>
                  <a:pt x="555" y="685"/>
                  <a:pt x="555" y="666"/>
                </a:cubicBezTo>
                <a:cubicBezTo>
                  <a:pt x="555" y="590"/>
                  <a:pt x="508" y="471"/>
                  <a:pt x="419" y="471"/>
                </a:cubicBezTo>
                <a:close/>
                <a:moveTo>
                  <a:pt x="975" y="651"/>
                </a:moveTo>
                <a:lnTo>
                  <a:pt x="1086" y="651"/>
                </a:lnTo>
                <a:lnTo>
                  <a:pt x="1086" y="814"/>
                </a:lnTo>
                <a:lnTo>
                  <a:pt x="1248" y="814"/>
                </a:lnTo>
                <a:lnTo>
                  <a:pt x="1248" y="924"/>
                </a:lnTo>
                <a:lnTo>
                  <a:pt x="1086" y="924"/>
                </a:lnTo>
                <a:lnTo>
                  <a:pt x="1086" y="1085"/>
                </a:lnTo>
                <a:lnTo>
                  <a:pt x="975" y="1085"/>
                </a:lnTo>
                <a:lnTo>
                  <a:pt x="975" y="924"/>
                </a:lnTo>
                <a:lnTo>
                  <a:pt x="814" y="924"/>
                </a:lnTo>
                <a:lnTo>
                  <a:pt x="814" y="814"/>
                </a:lnTo>
                <a:lnTo>
                  <a:pt x="975" y="814"/>
                </a:lnTo>
                <a:lnTo>
                  <a:pt x="975" y="651"/>
                </a:lnTo>
                <a:close/>
                <a:moveTo>
                  <a:pt x="472" y="945"/>
                </a:moveTo>
                <a:cubicBezTo>
                  <a:pt x="462" y="945"/>
                  <a:pt x="405" y="947"/>
                  <a:pt x="360" y="962"/>
                </a:cubicBezTo>
                <a:cubicBezTo>
                  <a:pt x="336" y="970"/>
                  <a:pt x="266" y="996"/>
                  <a:pt x="266" y="1072"/>
                </a:cubicBezTo>
                <a:cubicBezTo>
                  <a:pt x="266" y="1147"/>
                  <a:pt x="341" y="1201"/>
                  <a:pt x="456" y="1201"/>
                </a:cubicBezTo>
                <a:cubicBezTo>
                  <a:pt x="560" y="1201"/>
                  <a:pt x="614" y="1153"/>
                  <a:pt x="614" y="1087"/>
                </a:cubicBezTo>
                <a:cubicBezTo>
                  <a:pt x="614" y="1033"/>
                  <a:pt x="579" y="1004"/>
                  <a:pt x="497" y="946"/>
                </a:cubicBezTo>
                <a:cubicBezTo>
                  <a:pt x="488" y="945"/>
                  <a:pt x="482" y="945"/>
                  <a:pt x="472" y="945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3EF6A3FE-DD13-4863-96A1-E288F82FFEF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16164" y="4318245"/>
            <a:ext cx="856370" cy="212366"/>
            <a:chOff x="554563" y="2592239"/>
            <a:chExt cx="856370" cy="212366"/>
          </a:xfrm>
        </p:grpSpPr>
        <p:sp>
          <p:nvSpPr>
            <p:cNvPr id="14" name="Box">
              <a:extLst>
                <a:ext uri="{FF2B5EF4-FFF2-40B4-BE49-F238E27FC236}">
                  <a16:creationId xmlns:a16="http://schemas.microsoft.com/office/drawing/2014/main" id="{9979FAA2-9985-467D-9590-606F1ABFDF22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abel">
              <a:extLst>
                <a:ext uri="{FF2B5EF4-FFF2-40B4-BE49-F238E27FC236}">
                  <a16:creationId xmlns:a16="http://schemas.microsoft.com/office/drawing/2014/main" id="{8E7322A0-0E4C-4AAC-AC8A-02EB854AA4AA}"/>
                </a:ext>
              </a:extLst>
            </p:cNvPr>
            <p:cNvSpPr txBox="1"/>
            <p:nvPr/>
          </p:nvSpPr>
          <p:spPr>
            <a:xfrm>
              <a:off x="686119" y="2592239"/>
              <a:ext cx="72481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아이디저장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heck">
              <a:extLst>
                <a:ext uri="{FF2B5EF4-FFF2-40B4-BE49-F238E27FC236}">
                  <a16:creationId xmlns:a16="http://schemas.microsoft.com/office/drawing/2014/main" id="{A74DDF05-F179-4E00-9781-45E555262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3C0904-6D11-49E9-AA0A-6CB2F56DEE46}"/>
              </a:ext>
            </a:extLst>
          </p:cNvPr>
          <p:cNvSpPr/>
          <p:nvPr/>
        </p:nvSpPr>
        <p:spPr>
          <a:xfrm>
            <a:off x="4255477" y="4759566"/>
            <a:ext cx="1477108" cy="316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grpSp>
        <p:nvGrpSpPr>
          <p:cNvPr id="1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FFB85D-FD91-4BC1-A28D-AE11E8EAE9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55449" y="1468367"/>
            <a:ext cx="1630268" cy="123674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0" name="Placeholder">
              <a:extLst>
                <a:ext uri="{FF2B5EF4-FFF2-40B4-BE49-F238E27FC236}">
                  <a16:creationId xmlns:a16="http://schemas.microsoft.com/office/drawing/2014/main" id="{97D5ACC8-AD34-4B25-BFB2-F6B3F7B22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21116819-8BBF-4E75-92D3-E31A9C3FD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8F4BFF7D-C948-4B20-8F3F-1C21FCE72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1">
                <a:extLst>
                  <a:ext uri="{FF2B5EF4-FFF2-40B4-BE49-F238E27FC236}">
                    <a16:creationId xmlns:a16="http://schemas.microsoft.com/office/drawing/2014/main" id="{6A7D68DE-7529-4EE3-ADDD-E25BD385D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7462C9D-B8CC-49C8-BEF3-E1FAF30AAF9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228460" y="2745547"/>
              <a:ext cx="280683" cy="17310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9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919E6-13AB-407B-BDFE-6D80EBF3CA4A}"/>
              </a:ext>
            </a:extLst>
          </p:cNvPr>
          <p:cNvSpPr/>
          <p:nvPr/>
        </p:nvSpPr>
        <p:spPr>
          <a:xfrm>
            <a:off x="571943" y="1545364"/>
            <a:ext cx="2004469" cy="20241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05B88-59AD-4D9D-B372-A33FDC2AF157}"/>
              </a:ext>
            </a:extLst>
          </p:cNvPr>
          <p:cNvSpPr txBox="1"/>
          <p:nvPr/>
        </p:nvSpPr>
        <p:spPr>
          <a:xfrm>
            <a:off x="2983040" y="15453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게임 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A58A16-81E0-42E5-AB78-B9557AE5B2EC}"/>
              </a:ext>
            </a:extLst>
          </p:cNvPr>
          <p:cNvSpPr/>
          <p:nvPr/>
        </p:nvSpPr>
        <p:spPr>
          <a:xfrm>
            <a:off x="3021171" y="2100241"/>
            <a:ext cx="3880467" cy="1469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게임 설명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추천인원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6AD073-DE3A-47BB-A7D8-0A7809202293}"/>
              </a:ext>
            </a:extLst>
          </p:cNvPr>
          <p:cNvSpPr/>
          <p:nvPr/>
        </p:nvSpPr>
        <p:spPr>
          <a:xfrm>
            <a:off x="571943" y="3995363"/>
            <a:ext cx="6329695" cy="1248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기본룰설명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유튜브에서 링크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하트 2">
            <a:extLst>
              <a:ext uri="{FF2B5EF4-FFF2-40B4-BE49-F238E27FC236}">
                <a16:creationId xmlns:a16="http://schemas.microsoft.com/office/drawing/2014/main" id="{83962AB5-79B2-4E8E-9446-7FB2C7E7D798}"/>
              </a:ext>
            </a:extLst>
          </p:cNvPr>
          <p:cNvSpPr/>
          <p:nvPr/>
        </p:nvSpPr>
        <p:spPr>
          <a:xfrm>
            <a:off x="6547213" y="1457594"/>
            <a:ext cx="294290" cy="304800"/>
          </a:xfrm>
          <a:prstGeom prst="hear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EA0270-FBA8-4059-927E-5A4B1CE0B2EC}"/>
              </a:ext>
            </a:extLst>
          </p:cNvPr>
          <p:cNvSpPr/>
          <p:nvPr/>
        </p:nvSpPr>
        <p:spPr>
          <a:xfrm>
            <a:off x="6787489" y="1443965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32A5A2-2ADD-4853-8AA6-25202290B2A4}"/>
              </a:ext>
            </a:extLst>
          </p:cNvPr>
          <p:cNvSpPr/>
          <p:nvPr/>
        </p:nvSpPr>
        <p:spPr>
          <a:xfrm>
            <a:off x="3329741" y="5669646"/>
            <a:ext cx="814098" cy="34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61754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60F8CC-9E40-4700-8446-36EA392BCD11}"/>
              </a:ext>
            </a:extLst>
          </p:cNvPr>
          <p:cNvSpPr/>
          <p:nvPr/>
        </p:nvSpPr>
        <p:spPr>
          <a:xfrm>
            <a:off x="820615" y="1828800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숙취게시판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6A4A94-F4E3-420D-9245-3B33797181F0}"/>
              </a:ext>
            </a:extLst>
          </p:cNvPr>
          <p:cNvSpPr/>
          <p:nvPr/>
        </p:nvSpPr>
        <p:spPr>
          <a:xfrm>
            <a:off x="4348818" y="1257299"/>
            <a:ext cx="2019214" cy="24213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숙취게시판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정보공유</a:t>
            </a:r>
            <a:endParaRPr lang="en-US" altLang="ko-KR" sz="1400" dirty="0"/>
          </a:p>
          <a:p>
            <a:pPr algn="ctr"/>
            <a:r>
              <a:rPr lang="en-US" altLang="ko-KR" sz="1400" dirty="0"/>
              <a:t>( </a:t>
            </a:r>
            <a:r>
              <a:rPr lang="ko-KR" altLang="en-US" sz="1400" dirty="0"/>
              <a:t>나만의 레시피</a:t>
            </a:r>
            <a:endParaRPr lang="en-US" altLang="ko-KR" sz="1400" dirty="0"/>
          </a:p>
          <a:p>
            <a:pPr algn="ctr"/>
            <a:r>
              <a:rPr lang="ko-KR" altLang="en-US" sz="1400" dirty="0"/>
              <a:t>나만의 술 게임</a:t>
            </a:r>
            <a:endParaRPr lang="en-US" altLang="ko-KR" sz="1400" dirty="0"/>
          </a:p>
          <a:p>
            <a:pPr algn="ctr"/>
            <a:r>
              <a:rPr lang="en-US" altLang="ko-KR" sz="1400" dirty="0"/>
              <a:t>TIP )</a:t>
            </a:r>
          </a:p>
          <a:p>
            <a:pPr algn="ctr"/>
            <a:r>
              <a:rPr lang="en-US" altLang="ko-KR" sz="1400" dirty="0"/>
              <a:t>Q&amp;A</a:t>
            </a:r>
          </a:p>
          <a:p>
            <a:pPr algn="ctr"/>
            <a:r>
              <a:rPr lang="ko-KR" altLang="en-US" sz="1400" dirty="0"/>
              <a:t>신고하기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B2F8D2-42C5-4E34-80FF-9A45CF152BCD}"/>
              </a:ext>
            </a:extLst>
          </p:cNvPr>
          <p:cNvSpPr/>
          <p:nvPr/>
        </p:nvSpPr>
        <p:spPr>
          <a:xfrm>
            <a:off x="3877940" y="4278488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정보공유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8E2F3F-E177-45D7-94F7-537FC6B4DDEE}"/>
              </a:ext>
            </a:extLst>
          </p:cNvPr>
          <p:cNvSpPr/>
          <p:nvPr/>
        </p:nvSpPr>
        <p:spPr>
          <a:xfrm>
            <a:off x="820615" y="4278488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E9ACC8-A35D-47B0-A314-09C4650826CB}"/>
              </a:ext>
            </a:extLst>
          </p:cNvPr>
          <p:cNvSpPr/>
          <p:nvPr/>
        </p:nvSpPr>
        <p:spPr>
          <a:xfrm>
            <a:off x="820615" y="2508738"/>
            <a:ext cx="1817077" cy="1312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게시물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87BBD-6C3B-438B-AAEE-C343CDB8E288}"/>
              </a:ext>
            </a:extLst>
          </p:cNvPr>
          <p:cNvSpPr txBox="1"/>
          <p:nvPr/>
        </p:nvSpPr>
        <p:spPr>
          <a:xfrm>
            <a:off x="2090830" y="220716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u="sng" dirty="0" err="1"/>
              <a:t>더보기</a:t>
            </a:r>
            <a:endParaRPr lang="ko-KR" altLang="en-US" sz="1100" u="sng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802290-FEA7-408A-A78F-649BCBC78913}"/>
              </a:ext>
            </a:extLst>
          </p:cNvPr>
          <p:cNvSpPr/>
          <p:nvPr/>
        </p:nvSpPr>
        <p:spPr>
          <a:xfrm>
            <a:off x="4348817" y="711200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43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F3EC197-D3B6-49B0-A2A6-1FFAD51F46B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44" name="Placeholder">
              <a:extLst>
                <a:ext uri="{FF2B5EF4-FFF2-40B4-BE49-F238E27FC236}">
                  <a16:creationId xmlns:a16="http://schemas.microsoft.com/office/drawing/2014/main" id="{DD73175C-EB30-4691-B641-1F75D4880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6" name="Border">
                <a:extLst>
                  <a:ext uri="{FF2B5EF4-FFF2-40B4-BE49-F238E27FC236}">
                    <a16:creationId xmlns:a16="http://schemas.microsoft.com/office/drawing/2014/main" id="{E4E2A60B-1E45-4000-9E74-224227258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Line 2">
                <a:extLst>
                  <a:ext uri="{FF2B5EF4-FFF2-40B4-BE49-F238E27FC236}">
                    <a16:creationId xmlns:a16="http://schemas.microsoft.com/office/drawing/2014/main" id="{920FFF49-8610-4D53-A0A0-FE99E30DC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Line 1">
                <a:extLst>
                  <a:ext uri="{FF2B5EF4-FFF2-40B4-BE49-F238E27FC236}">
                    <a16:creationId xmlns:a16="http://schemas.microsoft.com/office/drawing/2014/main" id="{F80204E8-5DA9-4C2B-A73D-7C479D30B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5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50DB989-90B1-4B70-9E84-83E9CA01567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FCC22C-17E4-4C72-822E-C3288E51E1D8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57075A-51D1-4602-8845-D9B57F7BDBC8}"/>
              </a:ext>
            </a:extLst>
          </p:cNvPr>
          <p:cNvSpPr/>
          <p:nvPr/>
        </p:nvSpPr>
        <p:spPr>
          <a:xfrm>
            <a:off x="4361204" y="711201"/>
            <a:ext cx="2006827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F24731-8573-4E57-8794-59D494A6B41E}"/>
              </a:ext>
            </a:extLst>
          </p:cNvPr>
          <p:cNvSpPr/>
          <p:nvPr/>
        </p:nvSpPr>
        <p:spPr>
          <a:xfrm>
            <a:off x="6368033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26387C-ED03-422B-8784-8D393F686D44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791F18-DEBC-4395-9CD8-62C05E9780EB}"/>
              </a:ext>
            </a:extLst>
          </p:cNvPr>
          <p:cNvSpPr/>
          <p:nvPr/>
        </p:nvSpPr>
        <p:spPr>
          <a:xfrm>
            <a:off x="6368031" y="5097517"/>
            <a:ext cx="3648328" cy="12374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가게쿠폰제도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회원가입시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0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60F8CC-9E40-4700-8446-36EA392BCD11}"/>
              </a:ext>
            </a:extLst>
          </p:cNvPr>
          <p:cNvSpPr/>
          <p:nvPr/>
        </p:nvSpPr>
        <p:spPr>
          <a:xfrm>
            <a:off x="512441" y="1359878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숙취게시판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00082F-B8DF-4BD1-8E42-75039F28BF92}"/>
              </a:ext>
            </a:extLst>
          </p:cNvPr>
          <p:cNvSpPr/>
          <p:nvPr/>
        </p:nvSpPr>
        <p:spPr>
          <a:xfrm>
            <a:off x="512441" y="1875785"/>
            <a:ext cx="6528777" cy="342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 리스트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NO / TITLE / CONTENT / NAME / SYSDATE / COUNT /HEART 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563B91-31CD-4273-97D7-21517378CABE}"/>
              </a:ext>
            </a:extLst>
          </p:cNvPr>
          <p:cNvSpPr/>
          <p:nvPr/>
        </p:nvSpPr>
        <p:spPr>
          <a:xfrm>
            <a:off x="5861538" y="1522839"/>
            <a:ext cx="1179680" cy="30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C35687-073B-4501-9C25-3DC544B4A502}"/>
              </a:ext>
            </a:extLst>
          </p:cNvPr>
          <p:cNvSpPr/>
          <p:nvPr/>
        </p:nvSpPr>
        <p:spPr>
          <a:xfrm>
            <a:off x="1807352" y="5330402"/>
            <a:ext cx="3938954" cy="34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706D42-CA92-4B43-B4FF-1BFB96E01F47}"/>
              </a:ext>
            </a:extLst>
          </p:cNvPr>
          <p:cNvSpPr/>
          <p:nvPr/>
        </p:nvSpPr>
        <p:spPr>
          <a:xfrm>
            <a:off x="5860695" y="5745752"/>
            <a:ext cx="1179680" cy="33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grpSp>
        <p:nvGrpSpPr>
          <p:cNvPr id="32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138DD923-FBCF-46C7-A265-479E565727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87982" y="5744632"/>
            <a:ext cx="3707036" cy="33373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33" name="Text Box">
              <a:extLst>
                <a:ext uri="{FF2B5EF4-FFF2-40B4-BE49-F238E27FC236}">
                  <a16:creationId xmlns:a16="http://schemas.microsoft.com/office/drawing/2014/main" id="{1FEE43D9-D650-4C20-A5D0-2105FD375EAB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35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23C72BB-45D3-4DF0-AE74-B36C3643EC35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28566" y="1332379"/>
              <a:ext cx="61777" cy="98815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8ABBF78-8A54-4AA6-9F21-039ACD99D80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2232" y="5729001"/>
            <a:ext cx="1368150" cy="349363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41" name="Text Box">
              <a:extLst>
                <a:ext uri="{FF2B5EF4-FFF2-40B4-BE49-F238E27FC236}">
                  <a16:creationId xmlns:a16="http://schemas.microsoft.com/office/drawing/2014/main" id="{0C0EBB19-8B33-4F6A-AB22-28402F6AE4ED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작성자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83923C-3048-480C-83A2-9E9A887C0848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848835" y="1369306"/>
              <a:ext cx="64008" cy="2496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664250-FA87-4665-8952-2754C1E330D7}"/>
              </a:ext>
            </a:extLst>
          </p:cNvPr>
          <p:cNvSpPr/>
          <p:nvPr/>
        </p:nvSpPr>
        <p:spPr>
          <a:xfrm>
            <a:off x="4348817" y="711200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45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A931DD-671B-432D-9DA4-762D3199FE2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46" name="Placeholder">
              <a:extLst>
                <a:ext uri="{FF2B5EF4-FFF2-40B4-BE49-F238E27FC236}">
                  <a16:creationId xmlns:a16="http://schemas.microsoft.com/office/drawing/2014/main" id="{BC516F93-44A5-4752-9623-BDB5891BC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8" name="Border">
                <a:extLst>
                  <a:ext uri="{FF2B5EF4-FFF2-40B4-BE49-F238E27FC236}">
                    <a16:creationId xmlns:a16="http://schemas.microsoft.com/office/drawing/2014/main" id="{C4BD0CBA-715B-4822-8FFA-0F80E0168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Line 2">
                <a:extLst>
                  <a:ext uri="{FF2B5EF4-FFF2-40B4-BE49-F238E27FC236}">
                    <a16:creationId xmlns:a16="http://schemas.microsoft.com/office/drawing/2014/main" id="{8D4608D3-8D7F-4C40-953A-F591F23D9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Line 1">
                <a:extLst>
                  <a:ext uri="{FF2B5EF4-FFF2-40B4-BE49-F238E27FC236}">
                    <a16:creationId xmlns:a16="http://schemas.microsoft.com/office/drawing/2014/main" id="{DD84FF23-9D7C-437F-9539-552676C34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933347A-AA12-421D-89E5-0427613EFFA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6D5E43-1049-40F1-B3CF-9247FC27CBA4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4D3676-873E-40F9-B2DF-B982F040F308}"/>
              </a:ext>
            </a:extLst>
          </p:cNvPr>
          <p:cNvSpPr/>
          <p:nvPr/>
        </p:nvSpPr>
        <p:spPr>
          <a:xfrm>
            <a:off x="4361204" y="711201"/>
            <a:ext cx="2006827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04E851-60A0-4CDF-B7C8-6CEE6CF70334}"/>
              </a:ext>
            </a:extLst>
          </p:cNvPr>
          <p:cNvSpPr/>
          <p:nvPr/>
        </p:nvSpPr>
        <p:spPr>
          <a:xfrm>
            <a:off x="6368033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CD861A-831E-49AF-880B-7DAC9C62484A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</p:spTree>
    <p:extLst>
      <p:ext uri="{BB962C8B-B14F-4D97-AF65-F5344CB8AC3E}">
        <p14:creationId xmlns:p14="http://schemas.microsoft.com/office/powerpoint/2010/main" val="2013521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60F8CC-9E40-4700-8446-36EA392BCD11}"/>
              </a:ext>
            </a:extLst>
          </p:cNvPr>
          <p:cNvSpPr/>
          <p:nvPr/>
        </p:nvSpPr>
        <p:spPr>
          <a:xfrm>
            <a:off x="512441" y="1430216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00082F-B8DF-4BD1-8E42-75039F28BF92}"/>
              </a:ext>
            </a:extLst>
          </p:cNvPr>
          <p:cNvSpPr/>
          <p:nvPr/>
        </p:nvSpPr>
        <p:spPr>
          <a:xfrm>
            <a:off x="512441" y="2562341"/>
            <a:ext cx="6528777" cy="2197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C7E79B-FFD0-4E22-8E9F-A45A68EED98D}"/>
              </a:ext>
            </a:extLst>
          </p:cNvPr>
          <p:cNvSpPr/>
          <p:nvPr/>
        </p:nvSpPr>
        <p:spPr>
          <a:xfrm>
            <a:off x="9256346" y="4864643"/>
            <a:ext cx="2759808" cy="185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비회원은 게시글 확인만 가능 </a:t>
            </a:r>
            <a:r>
              <a:rPr lang="en-US" altLang="ko-KR" sz="1400" dirty="0"/>
              <a:t>. </a:t>
            </a:r>
            <a:r>
              <a:rPr lang="ko-KR" altLang="en-US" sz="1400" dirty="0"/>
              <a:t>댓글은 달수 </a:t>
            </a:r>
            <a:r>
              <a:rPr lang="en-US" altLang="ko-KR" sz="1400" dirty="0"/>
              <a:t>X</a:t>
            </a:r>
          </a:p>
          <a:p>
            <a:pPr algn="ctr"/>
            <a:r>
              <a:rPr lang="ko-KR" altLang="en-US" sz="1400" dirty="0"/>
              <a:t>오로 </a:t>
            </a:r>
            <a:r>
              <a:rPr lang="ko-KR" altLang="en-US" sz="1400" dirty="0" err="1"/>
              <a:t>보는것만</a:t>
            </a:r>
            <a:r>
              <a:rPr lang="ko-KR" altLang="en-US" sz="1400" dirty="0"/>
              <a:t> 가능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추천</a:t>
            </a:r>
            <a:r>
              <a:rPr lang="en-US" altLang="ko-KR" sz="1400" dirty="0"/>
              <a:t>/</a:t>
            </a:r>
            <a:r>
              <a:rPr lang="ko-KR" altLang="en-US" sz="1400" dirty="0"/>
              <a:t>댓글</a:t>
            </a:r>
            <a:r>
              <a:rPr lang="en-US" altLang="ko-KR" sz="1400" dirty="0"/>
              <a:t>/</a:t>
            </a:r>
            <a:r>
              <a:rPr lang="ko-KR" altLang="en-US" sz="1400" dirty="0"/>
              <a:t>신고는 </a:t>
            </a:r>
            <a:r>
              <a:rPr lang="ko-KR" altLang="en-US" sz="1400" dirty="0" err="1"/>
              <a:t>로그인페이지로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E5CDC-39E0-4523-BBFC-4D576BB2D450}"/>
              </a:ext>
            </a:extLst>
          </p:cNvPr>
          <p:cNvSpPr/>
          <p:nvPr/>
        </p:nvSpPr>
        <p:spPr>
          <a:xfrm>
            <a:off x="512441" y="2039815"/>
            <a:ext cx="65287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078821D8-EC47-46AA-867F-07C7661881AD}"/>
              </a:ext>
            </a:extLst>
          </p:cNvPr>
          <p:cNvSpPr/>
          <p:nvPr/>
        </p:nvSpPr>
        <p:spPr>
          <a:xfrm>
            <a:off x="511955" y="4823586"/>
            <a:ext cx="392773" cy="31621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876E2-FCDD-4775-9EF3-B46B155AB77C}"/>
              </a:ext>
            </a:extLst>
          </p:cNvPr>
          <p:cNvSpPr txBox="1"/>
          <p:nvPr/>
        </p:nvSpPr>
        <p:spPr>
          <a:xfrm>
            <a:off x="873416" y="48235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052D2F-58D8-4D1D-9493-62C48E5BA307}"/>
              </a:ext>
            </a:extLst>
          </p:cNvPr>
          <p:cNvSpPr/>
          <p:nvPr/>
        </p:nvSpPr>
        <p:spPr>
          <a:xfrm>
            <a:off x="6408172" y="4864643"/>
            <a:ext cx="633046" cy="3282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B303C1-22C2-456E-B773-9205C825A8D6}"/>
              </a:ext>
            </a:extLst>
          </p:cNvPr>
          <p:cNvSpPr/>
          <p:nvPr/>
        </p:nvSpPr>
        <p:spPr>
          <a:xfrm>
            <a:off x="511955" y="5334085"/>
            <a:ext cx="65287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Speech Bubble">
            <a:extLst>
              <a:ext uri="{FF2B5EF4-FFF2-40B4-BE49-F238E27FC236}">
                <a16:creationId xmlns:a16="http://schemas.microsoft.com/office/drawing/2014/main" id="{BC6F6694-B784-48CB-99C1-C2CF1A38B3E2}"/>
              </a:ext>
            </a:extLst>
          </p:cNvPr>
          <p:cNvSpPr>
            <a:spLocks noChangeAspect="1"/>
          </p:cNvSpPr>
          <p:nvPr/>
        </p:nvSpPr>
        <p:spPr bwMode="auto">
          <a:xfrm>
            <a:off x="1376810" y="4802346"/>
            <a:ext cx="392340" cy="396226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81BBF9-7848-4E18-9A5D-98D0A8AA5721}"/>
              </a:ext>
            </a:extLst>
          </p:cNvPr>
          <p:cNvSpPr txBox="1"/>
          <p:nvPr/>
        </p:nvSpPr>
        <p:spPr>
          <a:xfrm>
            <a:off x="1834604" y="48404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123D5-E08E-4345-8DA8-1FEA71B630F2}"/>
              </a:ext>
            </a:extLst>
          </p:cNvPr>
          <p:cNvSpPr txBox="1"/>
          <p:nvPr/>
        </p:nvSpPr>
        <p:spPr>
          <a:xfrm>
            <a:off x="6049306" y="203981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조회수 </a:t>
            </a:r>
            <a:r>
              <a:rPr lang="en-US" altLang="ko-KR" sz="1400" dirty="0"/>
              <a:t>:10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057A80-510C-4188-8FD9-3356C988E302}"/>
              </a:ext>
            </a:extLst>
          </p:cNvPr>
          <p:cNvSpPr/>
          <p:nvPr/>
        </p:nvSpPr>
        <p:spPr>
          <a:xfrm>
            <a:off x="511955" y="5792543"/>
            <a:ext cx="65287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C01106-64D9-4D7A-8274-01EA246393F4}"/>
              </a:ext>
            </a:extLst>
          </p:cNvPr>
          <p:cNvSpPr/>
          <p:nvPr/>
        </p:nvSpPr>
        <p:spPr>
          <a:xfrm>
            <a:off x="511955" y="6334919"/>
            <a:ext cx="6528776" cy="385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목록으로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AE395C2-1BC6-4684-9F2E-9E7A0CB27527}"/>
              </a:ext>
            </a:extLst>
          </p:cNvPr>
          <p:cNvGrpSpPr/>
          <p:nvPr/>
        </p:nvGrpSpPr>
        <p:grpSpPr>
          <a:xfrm>
            <a:off x="9210627" y="-150962"/>
            <a:ext cx="45719" cy="288519"/>
            <a:chOff x="7984854" y="5209738"/>
            <a:chExt cx="45719" cy="28851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139AF20-E6E3-4D68-AEAB-D649C25E09F3}"/>
                </a:ext>
              </a:extLst>
            </p:cNvPr>
            <p:cNvSpPr/>
            <p:nvPr/>
          </p:nvSpPr>
          <p:spPr>
            <a:xfrm>
              <a:off x="7984854" y="52097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FDEF3A-810A-473D-AAFB-C996CB6C909C}"/>
                </a:ext>
              </a:extLst>
            </p:cNvPr>
            <p:cNvSpPr/>
            <p:nvPr/>
          </p:nvSpPr>
          <p:spPr>
            <a:xfrm>
              <a:off x="7984854" y="54525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48CA78D-74E2-4047-948A-16520D8F160C}"/>
                </a:ext>
              </a:extLst>
            </p:cNvPr>
            <p:cNvSpPr/>
            <p:nvPr/>
          </p:nvSpPr>
          <p:spPr>
            <a:xfrm>
              <a:off x="7984854" y="532905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39D948-F2A5-4E92-81F8-985EDCED0117}"/>
              </a:ext>
            </a:extLst>
          </p:cNvPr>
          <p:cNvSpPr/>
          <p:nvPr/>
        </p:nvSpPr>
        <p:spPr>
          <a:xfrm>
            <a:off x="5742399" y="4864643"/>
            <a:ext cx="633046" cy="32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1C1F8-8186-4F69-8BBE-4242A26DFA35}"/>
              </a:ext>
            </a:extLst>
          </p:cNvPr>
          <p:cNvSpPr/>
          <p:nvPr/>
        </p:nvSpPr>
        <p:spPr>
          <a:xfrm>
            <a:off x="5153445" y="4864643"/>
            <a:ext cx="633046" cy="32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B2025F-EB98-4EFB-BB08-D78CDA52C368}"/>
              </a:ext>
            </a:extLst>
          </p:cNvPr>
          <p:cNvSpPr/>
          <p:nvPr/>
        </p:nvSpPr>
        <p:spPr>
          <a:xfrm>
            <a:off x="4348817" y="711200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4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6861556-3118-47E4-AAF3-16966580D91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49" name="Placeholder">
              <a:extLst>
                <a:ext uri="{FF2B5EF4-FFF2-40B4-BE49-F238E27FC236}">
                  <a16:creationId xmlns:a16="http://schemas.microsoft.com/office/drawing/2014/main" id="{3E0E08CD-FE2F-4241-88CA-355879993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51" name="Border">
                <a:extLst>
                  <a:ext uri="{FF2B5EF4-FFF2-40B4-BE49-F238E27FC236}">
                    <a16:creationId xmlns:a16="http://schemas.microsoft.com/office/drawing/2014/main" id="{013D7383-DC2A-4E78-8B68-AE203E303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2">
                <a:extLst>
                  <a:ext uri="{FF2B5EF4-FFF2-40B4-BE49-F238E27FC236}">
                    <a16:creationId xmlns:a16="http://schemas.microsoft.com/office/drawing/2014/main" id="{F17C8C59-D413-4737-BC60-6B9AD596D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ine 1">
                <a:extLst>
                  <a:ext uri="{FF2B5EF4-FFF2-40B4-BE49-F238E27FC236}">
                    <a16:creationId xmlns:a16="http://schemas.microsoft.com/office/drawing/2014/main" id="{36668109-18F2-44C5-A122-57591F2A8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AE6D628-50EB-4ABF-BC71-82C3503C88F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FC2E83-E3FC-426B-A3A5-9B9EE7634BD4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A82ED91-82E9-4AB0-88AB-6E5548B156BD}"/>
              </a:ext>
            </a:extLst>
          </p:cNvPr>
          <p:cNvSpPr/>
          <p:nvPr/>
        </p:nvSpPr>
        <p:spPr>
          <a:xfrm>
            <a:off x="4361204" y="711201"/>
            <a:ext cx="2006827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4EB9C2-6019-4869-ADE2-3D1BBA13244C}"/>
              </a:ext>
            </a:extLst>
          </p:cNvPr>
          <p:cNvSpPr/>
          <p:nvPr/>
        </p:nvSpPr>
        <p:spPr>
          <a:xfrm>
            <a:off x="6368033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10E1EA5-9192-4191-83F5-B195506E3628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D5D538-4F0D-4C03-9CE6-1172F63B084A}"/>
              </a:ext>
            </a:extLst>
          </p:cNvPr>
          <p:cNvSpPr/>
          <p:nvPr/>
        </p:nvSpPr>
        <p:spPr>
          <a:xfrm>
            <a:off x="7178100" y="4891968"/>
            <a:ext cx="1315034" cy="272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욕설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16FCC8C-B069-4A4B-8EC1-70426E671CF5}"/>
              </a:ext>
            </a:extLst>
          </p:cNvPr>
          <p:cNvSpPr/>
          <p:nvPr/>
        </p:nvSpPr>
        <p:spPr>
          <a:xfrm>
            <a:off x="7178100" y="5165074"/>
            <a:ext cx="1315034" cy="272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0FC5B6E-8864-499D-9257-E37DB216B3C6}"/>
              </a:ext>
            </a:extLst>
          </p:cNvPr>
          <p:cNvSpPr/>
          <p:nvPr/>
        </p:nvSpPr>
        <p:spPr>
          <a:xfrm>
            <a:off x="7178100" y="5429479"/>
            <a:ext cx="1315034" cy="272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음란물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6891644" y="468028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093E9C-B57A-4EAD-A982-422B40815920}"/>
              </a:ext>
            </a:extLst>
          </p:cNvPr>
          <p:cNvSpPr/>
          <p:nvPr/>
        </p:nvSpPr>
        <p:spPr>
          <a:xfrm>
            <a:off x="7178100" y="5706130"/>
            <a:ext cx="1315034" cy="272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도배</a:t>
            </a:r>
          </a:p>
        </p:txBody>
      </p:sp>
    </p:spTree>
    <p:extLst>
      <p:ext uri="{BB962C8B-B14F-4D97-AF65-F5344CB8AC3E}">
        <p14:creationId xmlns:p14="http://schemas.microsoft.com/office/powerpoint/2010/main" val="4137153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3754"/>
            <a:ext cx="2628900" cy="59011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카테고리는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차 카테고리에서 커뮤니티 메뉴 설정 </a:t>
            </a:r>
            <a:r>
              <a:rPr lang="en-US" altLang="ko-KR" sz="1200" dirty="0"/>
              <a:t>/ 1</a:t>
            </a:r>
            <a:r>
              <a:rPr lang="ko-KR" altLang="en-US" sz="1200" dirty="0"/>
              <a:t>차 카테고리에 맞춰서 </a:t>
            </a:r>
            <a:r>
              <a:rPr lang="en-US" altLang="ko-KR" sz="1200" dirty="0"/>
              <a:t>2</a:t>
            </a:r>
            <a:r>
              <a:rPr lang="ko-KR" altLang="en-US" sz="1200" dirty="0"/>
              <a:t>차 카테고리 보여진다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차 카테고리는 사용자가 들어온 경로로 처음에는 보여지지만 변경 가능하다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8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60F8CC-9E40-4700-8446-36EA392BCD11}"/>
              </a:ext>
            </a:extLst>
          </p:cNvPr>
          <p:cNvSpPr/>
          <p:nvPr/>
        </p:nvSpPr>
        <p:spPr>
          <a:xfrm>
            <a:off x="512441" y="1430216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00082F-B8DF-4BD1-8E42-75039F28BF92}"/>
              </a:ext>
            </a:extLst>
          </p:cNvPr>
          <p:cNvSpPr/>
          <p:nvPr/>
        </p:nvSpPr>
        <p:spPr>
          <a:xfrm>
            <a:off x="512441" y="2274276"/>
            <a:ext cx="6528777" cy="3153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E5CDC-39E0-4523-BBFC-4D576BB2D450}"/>
              </a:ext>
            </a:extLst>
          </p:cNvPr>
          <p:cNvSpPr/>
          <p:nvPr/>
        </p:nvSpPr>
        <p:spPr>
          <a:xfrm>
            <a:off x="601406" y="2769299"/>
            <a:ext cx="6300232" cy="39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AE395C2-1BC6-4684-9F2E-9E7A0CB27527}"/>
              </a:ext>
            </a:extLst>
          </p:cNvPr>
          <p:cNvGrpSpPr/>
          <p:nvPr/>
        </p:nvGrpSpPr>
        <p:grpSpPr>
          <a:xfrm>
            <a:off x="9210627" y="-150962"/>
            <a:ext cx="45719" cy="288519"/>
            <a:chOff x="7984854" y="5209738"/>
            <a:chExt cx="45719" cy="28851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139AF20-E6E3-4D68-AEAB-D649C25E09F3}"/>
                </a:ext>
              </a:extLst>
            </p:cNvPr>
            <p:cNvSpPr/>
            <p:nvPr/>
          </p:nvSpPr>
          <p:spPr>
            <a:xfrm>
              <a:off x="7984854" y="52097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FDEF3A-810A-473D-AAFB-C996CB6C909C}"/>
                </a:ext>
              </a:extLst>
            </p:cNvPr>
            <p:cNvSpPr/>
            <p:nvPr/>
          </p:nvSpPr>
          <p:spPr>
            <a:xfrm>
              <a:off x="7984854" y="54525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48CA78D-74E2-4047-948A-16520D8F160C}"/>
                </a:ext>
              </a:extLst>
            </p:cNvPr>
            <p:cNvSpPr/>
            <p:nvPr/>
          </p:nvSpPr>
          <p:spPr>
            <a:xfrm>
              <a:off x="7984854" y="532905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39D948-F2A5-4E92-81F8-985EDCED0117}"/>
              </a:ext>
            </a:extLst>
          </p:cNvPr>
          <p:cNvSpPr/>
          <p:nvPr/>
        </p:nvSpPr>
        <p:spPr>
          <a:xfrm>
            <a:off x="6454586" y="1913662"/>
            <a:ext cx="633046" cy="32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1C1F8-8186-4F69-8BBE-4242A26DFA35}"/>
              </a:ext>
            </a:extLst>
          </p:cNvPr>
          <p:cNvSpPr/>
          <p:nvPr/>
        </p:nvSpPr>
        <p:spPr>
          <a:xfrm>
            <a:off x="5985664" y="1913662"/>
            <a:ext cx="633046" cy="32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4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9B9A06E-D107-44DD-BE7C-796BB7200E7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35797" y="2381365"/>
            <a:ext cx="1368150" cy="241092"/>
            <a:chOff x="595686" y="1276868"/>
            <a:chExt cx="1368150" cy="209840"/>
          </a:xfrm>
          <a:solidFill>
            <a:srgbClr val="FFFFFF"/>
          </a:solidFill>
        </p:grpSpPr>
        <p:sp>
          <p:nvSpPr>
            <p:cNvPr id="49" name="Text Box">
              <a:extLst>
                <a:ext uri="{FF2B5EF4-FFF2-40B4-BE49-F238E27FC236}">
                  <a16:creationId xmlns:a16="http://schemas.microsoft.com/office/drawing/2014/main" id="{A72988D9-E5AF-48AF-A88C-683B6EC75FC2}"/>
                </a:ext>
              </a:extLst>
            </p:cNvPr>
            <p:cNvSpPr/>
            <p:nvPr/>
          </p:nvSpPr>
          <p:spPr>
            <a:xfrm>
              <a:off x="595686" y="1276868"/>
              <a:ext cx="1368150" cy="20984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자유게시판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D57B017-7B3B-4788-9DF2-2119DC374E8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48835" y="1366045"/>
              <a:ext cx="64008" cy="314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F6470B-AA4D-4D85-BBC0-A03D6925DBBC}"/>
              </a:ext>
            </a:extLst>
          </p:cNvPr>
          <p:cNvSpPr/>
          <p:nvPr/>
        </p:nvSpPr>
        <p:spPr>
          <a:xfrm>
            <a:off x="606262" y="3270419"/>
            <a:ext cx="6341133" cy="165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AA5A9-B04E-4E4E-8E87-232AD3FD9820}"/>
              </a:ext>
            </a:extLst>
          </p:cNvPr>
          <p:cNvSpPr txBox="1"/>
          <p:nvPr/>
        </p:nvSpPr>
        <p:spPr>
          <a:xfrm>
            <a:off x="6135810" y="28298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</a:rPr>
              <a:t>첨부파일</a:t>
            </a:r>
          </a:p>
        </p:txBody>
      </p:sp>
      <p:sp>
        <p:nvSpPr>
          <p:cNvPr id="51" name="Attachment">
            <a:extLst>
              <a:ext uri="{FF2B5EF4-FFF2-40B4-BE49-F238E27FC236}">
                <a16:creationId xmlns:a16="http://schemas.microsoft.com/office/drawing/2014/main" id="{093602B8-8B56-4510-B35C-7795944BFDE1}"/>
              </a:ext>
            </a:extLst>
          </p:cNvPr>
          <p:cNvSpPr>
            <a:spLocks noChangeAspect="1"/>
          </p:cNvSpPr>
          <p:nvPr/>
        </p:nvSpPr>
        <p:spPr bwMode="auto">
          <a:xfrm>
            <a:off x="5985664" y="2894514"/>
            <a:ext cx="160338" cy="147638"/>
          </a:xfrm>
          <a:custGeom>
            <a:avLst/>
            <a:gdLst>
              <a:gd name="T0" fmla="*/ 1064 w 1394"/>
              <a:gd name="T1" fmla="*/ 2 h 1257"/>
              <a:gd name="T2" fmla="*/ 1001 w 1394"/>
              <a:gd name="T3" fmla="*/ 14 h 1257"/>
              <a:gd name="T4" fmla="*/ 781 w 1394"/>
              <a:gd name="T5" fmla="*/ 172 h 1257"/>
              <a:gd name="T6" fmla="*/ 334 w 1394"/>
              <a:gd name="T7" fmla="*/ 620 h 1257"/>
              <a:gd name="T8" fmla="*/ 253 w 1394"/>
              <a:gd name="T9" fmla="*/ 767 h 1257"/>
              <a:gd name="T10" fmla="*/ 312 w 1394"/>
              <a:gd name="T11" fmla="*/ 939 h 1257"/>
              <a:gd name="T12" fmla="*/ 487 w 1394"/>
              <a:gd name="T13" fmla="*/ 995 h 1257"/>
              <a:gd name="T14" fmla="*/ 631 w 1394"/>
              <a:gd name="T15" fmla="*/ 917 h 1257"/>
              <a:gd name="T16" fmla="*/ 1122 w 1394"/>
              <a:gd name="T17" fmla="*/ 426 h 1257"/>
              <a:gd name="T18" fmla="*/ 1124 w 1394"/>
              <a:gd name="T19" fmla="*/ 348 h 1257"/>
              <a:gd name="T20" fmla="*/ 1046 w 1394"/>
              <a:gd name="T21" fmla="*/ 349 h 1257"/>
              <a:gd name="T22" fmla="*/ 554 w 1394"/>
              <a:gd name="T23" fmla="*/ 840 h 1257"/>
              <a:gd name="T24" fmla="*/ 468 w 1394"/>
              <a:gd name="T25" fmla="*/ 889 h 1257"/>
              <a:gd name="T26" fmla="*/ 389 w 1394"/>
              <a:gd name="T27" fmla="*/ 862 h 1257"/>
              <a:gd name="T28" fmla="*/ 360 w 1394"/>
              <a:gd name="T29" fmla="*/ 784 h 1257"/>
              <a:gd name="T30" fmla="*/ 411 w 1394"/>
              <a:gd name="T31" fmla="*/ 696 h 1257"/>
              <a:gd name="T32" fmla="*/ 858 w 1394"/>
              <a:gd name="T33" fmla="*/ 249 h 1257"/>
              <a:gd name="T34" fmla="*/ 1035 w 1394"/>
              <a:gd name="T35" fmla="*/ 117 h 1257"/>
              <a:gd name="T36" fmla="*/ 1178 w 1394"/>
              <a:gd name="T37" fmla="*/ 161 h 1257"/>
              <a:gd name="T38" fmla="*/ 1278 w 1394"/>
              <a:gd name="T39" fmla="*/ 281 h 1257"/>
              <a:gd name="T40" fmla="*/ 1272 w 1394"/>
              <a:gd name="T41" fmla="*/ 353 h 1257"/>
              <a:gd name="T42" fmla="*/ 1178 w 1394"/>
              <a:gd name="T43" fmla="*/ 481 h 1257"/>
              <a:gd name="T44" fmla="*/ 687 w 1394"/>
              <a:gd name="T45" fmla="*/ 972 h 1257"/>
              <a:gd name="T46" fmla="*/ 453 w 1394"/>
              <a:gd name="T47" fmla="*/ 1128 h 1257"/>
              <a:gd name="T48" fmla="*/ 230 w 1394"/>
              <a:gd name="T49" fmla="*/ 1039 h 1257"/>
              <a:gd name="T50" fmla="*/ 121 w 1394"/>
              <a:gd name="T51" fmla="*/ 781 h 1257"/>
              <a:gd name="T52" fmla="*/ 282 w 1394"/>
              <a:gd name="T53" fmla="*/ 498 h 1257"/>
              <a:gd name="T54" fmla="*/ 651 w 1394"/>
              <a:gd name="T55" fmla="*/ 151 h 1257"/>
              <a:gd name="T56" fmla="*/ 659 w 1394"/>
              <a:gd name="T57" fmla="*/ 71 h 1257"/>
              <a:gd name="T58" fmla="*/ 578 w 1394"/>
              <a:gd name="T59" fmla="*/ 71 h 1257"/>
              <a:gd name="T60" fmla="*/ 205 w 1394"/>
              <a:gd name="T61" fmla="*/ 421 h 1257"/>
              <a:gd name="T62" fmla="*/ 13 w 1394"/>
              <a:gd name="T63" fmla="*/ 770 h 1257"/>
              <a:gd name="T64" fmla="*/ 153 w 1394"/>
              <a:gd name="T65" fmla="*/ 1116 h 1257"/>
              <a:gd name="T66" fmla="*/ 476 w 1394"/>
              <a:gd name="T67" fmla="*/ 1234 h 1257"/>
              <a:gd name="T68" fmla="*/ 764 w 1394"/>
              <a:gd name="T69" fmla="*/ 1049 h 1257"/>
              <a:gd name="T70" fmla="*/ 1255 w 1394"/>
              <a:gd name="T71" fmla="*/ 558 h 1257"/>
              <a:gd name="T72" fmla="*/ 1373 w 1394"/>
              <a:gd name="T73" fmla="*/ 393 h 1257"/>
              <a:gd name="T74" fmla="*/ 1382 w 1394"/>
              <a:gd name="T75" fmla="*/ 249 h 1257"/>
              <a:gd name="T76" fmla="*/ 1255 w 1394"/>
              <a:gd name="T77" fmla="*/ 84 h 1257"/>
              <a:gd name="T78" fmla="*/ 1064 w 1394"/>
              <a:gd name="T79" fmla="*/ 2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94" h="1257">
                <a:moveTo>
                  <a:pt x="1064" y="2"/>
                </a:moveTo>
                <a:cubicBezTo>
                  <a:pt x="1043" y="3"/>
                  <a:pt x="1021" y="7"/>
                  <a:pt x="1001" y="14"/>
                </a:cubicBezTo>
                <a:cubicBezTo>
                  <a:pt x="919" y="41"/>
                  <a:pt x="850" y="103"/>
                  <a:pt x="781" y="172"/>
                </a:cubicBezTo>
                <a:cubicBezTo>
                  <a:pt x="711" y="242"/>
                  <a:pt x="348" y="606"/>
                  <a:pt x="334" y="620"/>
                </a:cubicBezTo>
                <a:cubicBezTo>
                  <a:pt x="294" y="659"/>
                  <a:pt x="262" y="709"/>
                  <a:pt x="253" y="767"/>
                </a:cubicBezTo>
                <a:cubicBezTo>
                  <a:pt x="244" y="824"/>
                  <a:pt x="262" y="889"/>
                  <a:pt x="312" y="939"/>
                </a:cubicBezTo>
                <a:cubicBezTo>
                  <a:pt x="363" y="990"/>
                  <a:pt x="430" y="1006"/>
                  <a:pt x="487" y="995"/>
                </a:cubicBezTo>
                <a:cubicBezTo>
                  <a:pt x="545" y="985"/>
                  <a:pt x="594" y="954"/>
                  <a:pt x="631" y="917"/>
                </a:cubicBezTo>
                <a:lnTo>
                  <a:pt x="1122" y="426"/>
                </a:lnTo>
                <a:cubicBezTo>
                  <a:pt x="1144" y="406"/>
                  <a:pt x="1144" y="368"/>
                  <a:pt x="1124" y="348"/>
                </a:cubicBezTo>
                <a:cubicBezTo>
                  <a:pt x="1103" y="327"/>
                  <a:pt x="1066" y="328"/>
                  <a:pt x="1046" y="349"/>
                </a:cubicBezTo>
                <a:lnTo>
                  <a:pt x="554" y="840"/>
                </a:lnTo>
                <a:cubicBezTo>
                  <a:pt x="531" y="863"/>
                  <a:pt x="497" y="883"/>
                  <a:pt x="468" y="889"/>
                </a:cubicBezTo>
                <a:cubicBezTo>
                  <a:pt x="439" y="894"/>
                  <a:pt x="416" y="889"/>
                  <a:pt x="389" y="862"/>
                </a:cubicBezTo>
                <a:cubicBezTo>
                  <a:pt x="360" y="834"/>
                  <a:pt x="355" y="811"/>
                  <a:pt x="360" y="784"/>
                </a:cubicBezTo>
                <a:cubicBezTo>
                  <a:pt x="364" y="756"/>
                  <a:pt x="383" y="724"/>
                  <a:pt x="411" y="696"/>
                </a:cubicBezTo>
                <a:cubicBezTo>
                  <a:pt x="424" y="683"/>
                  <a:pt x="788" y="319"/>
                  <a:pt x="858" y="249"/>
                </a:cubicBezTo>
                <a:cubicBezTo>
                  <a:pt x="923" y="184"/>
                  <a:pt x="986" y="134"/>
                  <a:pt x="1035" y="117"/>
                </a:cubicBezTo>
                <a:cubicBezTo>
                  <a:pt x="1085" y="100"/>
                  <a:pt x="1121" y="104"/>
                  <a:pt x="1178" y="161"/>
                </a:cubicBezTo>
                <a:cubicBezTo>
                  <a:pt x="1221" y="204"/>
                  <a:pt x="1266" y="242"/>
                  <a:pt x="1278" y="281"/>
                </a:cubicBezTo>
                <a:cubicBezTo>
                  <a:pt x="1284" y="300"/>
                  <a:pt x="1284" y="321"/>
                  <a:pt x="1272" y="353"/>
                </a:cubicBezTo>
                <a:cubicBezTo>
                  <a:pt x="1259" y="385"/>
                  <a:pt x="1231" y="428"/>
                  <a:pt x="1178" y="481"/>
                </a:cubicBezTo>
                <a:cubicBezTo>
                  <a:pt x="953" y="706"/>
                  <a:pt x="781" y="878"/>
                  <a:pt x="687" y="972"/>
                </a:cubicBezTo>
                <a:cubicBezTo>
                  <a:pt x="603" y="1056"/>
                  <a:pt x="523" y="1113"/>
                  <a:pt x="453" y="1128"/>
                </a:cubicBezTo>
                <a:cubicBezTo>
                  <a:pt x="383" y="1144"/>
                  <a:pt x="317" y="1127"/>
                  <a:pt x="230" y="1039"/>
                </a:cubicBezTo>
                <a:cubicBezTo>
                  <a:pt x="143" y="952"/>
                  <a:pt x="112" y="869"/>
                  <a:pt x="121" y="781"/>
                </a:cubicBezTo>
                <a:cubicBezTo>
                  <a:pt x="131" y="693"/>
                  <a:pt x="183" y="596"/>
                  <a:pt x="282" y="498"/>
                </a:cubicBezTo>
                <a:cubicBezTo>
                  <a:pt x="401" y="379"/>
                  <a:pt x="651" y="151"/>
                  <a:pt x="651" y="151"/>
                </a:cubicBezTo>
                <a:cubicBezTo>
                  <a:pt x="675" y="133"/>
                  <a:pt x="679" y="94"/>
                  <a:pt x="659" y="71"/>
                </a:cubicBezTo>
                <a:cubicBezTo>
                  <a:pt x="639" y="49"/>
                  <a:pt x="599" y="49"/>
                  <a:pt x="578" y="71"/>
                </a:cubicBezTo>
                <a:cubicBezTo>
                  <a:pt x="578" y="71"/>
                  <a:pt x="329" y="297"/>
                  <a:pt x="205" y="421"/>
                </a:cubicBezTo>
                <a:cubicBezTo>
                  <a:pt x="95" y="531"/>
                  <a:pt x="26" y="648"/>
                  <a:pt x="13" y="770"/>
                </a:cubicBezTo>
                <a:cubicBezTo>
                  <a:pt x="0" y="891"/>
                  <a:pt x="49" y="1012"/>
                  <a:pt x="153" y="1116"/>
                </a:cubicBezTo>
                <a:cubicBezTo>
                  <a:pt x="257" y="1220"/>
                  <a:pt x="370" y="1257"/>
                  <a:pt x="476" y="1234"/>
                </a:cubicBezTo>
                <a:cubicBezTo>
                  <a:pt x="582" y="1211"/>
                  <a:pt x="674" y="1139"/>
                  <a:pt x="764" y="1049"/>
                </a:cubicBezTo>
                <a:cubicBezTo>
                  <a:pt x="857" y="955"/>
                  <a:pt x="1030" y="783"/>
                  <a:pt x="1255" y="558"/>
                </a:cubicBezTo>
                <a:cubicBezTo>
                  <a:pt x="1314" y="498"/>
                  <a:pt x="1353" y="444"/>
                  <a:pt x="1373" y="393"/>
                </a:cubicBezTo>
                <a:cubicBezTo>
                  <a:pt x="1393" y="341"/>
                  <a:pt x="1394" y="291"/>
                  <a:pt x="1382" y="249"/>
                </a:cubicBezTo>
                <a:cubicBezTo>
                  <a:pt x="1356" y="165"/>
                  <a:pt x="1289" y="118"/>
                  <a:pt x="1255" y="84"/>
                </a:cubicBezTo>
                <a:cubicBezTo>
                  <a:pt x="1197" y="26"/>
                  <a:pt x="1129" y="0"/>
                  <a:pt x="1064" y="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647B4E-B066-4504-8B7F-06126C77EB25}"/>
              </a:ext>
            </a:extLst>
          </p:cNvPr>
          <p:cNvSpPr/>
          <p:nvPr/>
        </p:nvSpPr>
        <p:spPr>
          <a:xfrm>
            <a:off x="2094079" y="5601741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0ADD37-2FEA-4D4E-A5B9-983ADD9583C8}"/>
              </a:ext>
            </a:extLst>
          </p:cNvPr>
          <p:cNvSpPr/>
          <p:nvPr/>
        </p:nvSpPr>
        <p:spPr>
          <a:xfrm>
            <a:off x="4056342" y="5601741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CC67AE-51FD-411B-BE64-471A047F37BB}"/>
              </a:ext>
            </a:extLst>
          </p:cNvPr>
          <p:cNvSpPr/>
          <p:nvPr/>
        </p:nvSpPr>
        <p:spPr>
          <a:xfrm>
            <a:off x="4348817" y="711200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45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FDF769A-6CC9-4222-9BFA-F49F2F18C93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62" name="Placeholder">
              <a:extLst>
                <a:ext uri="{FF2B5EF4-FFF2-40B4-BE49-F238E27FC236}">
                  <a16:creationId xmlns:a16="http://schemas.microsoft.com/office/drawing/2014/main" id="{CD0585D8-D0AF-4595-82C6-DF161DF3E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65" name="Border">
                <a:extLst>
                  <a:ext uri="{FF2B5EF4-FFF2-40B4-BE49-F238E27FC236}">
                    <a16:creationId xmlns:a16="http://schemas.microsoft.com/office/drawing/2014/main" id="{AB4067EC-463B-426C-A622-7B2B80E05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Line 2">
                <a:extLst>
                  <a:ext uri="{FF2B5EF4-FFF2-40B4-BE49-F238E27FC236}">
                    <a16:creationId xmlns:a16="http://schemas.microsoft.com/office/drawing/2014/main" id="{4206EF56-E85B-4E2E-A526-5EDC69B76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Line 1">
                <a:extLst>
                  <a:ext uri="{FF2B5EF4-FFF2-40B4-BE49-F238E27FC236}">
                    <a16:creationId xmlns:a16="http://schemas.microsoft.com/office/drawing/2014/main" id="{85596486-C3DE-4A87-B0E3-9BA3F4987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03EB13BA-50ED-435C-A8B5-54759D7FD58A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402865B-5C7F-48D3-8782-47BA830253C6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7DA0AC3-F69D-441C-A989-619A2CAA039D}"/>
              </a:ext>
            </a:extLst>
          </p:cNvPr>
          <p:cNvSpPr/>
          <p:nvPr/>
        </p:nvSpPr>
        <p:spPr>
          <a:xfrm>
            <a:off x="4361204" y="711201"/>
            <a:ext cx="2006827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EAD6F7-4B6D-4106-871B-BDA1A34B6CB2}"/>
              </a:ext>
            </a:extLst>
          </p:cNvPr>
          <p:cNvSpPr/>
          <p:nvPr/>
        </p:nvSpPr>
        <p:spPr>
          <a:xfrm>
            <a:off x="6368033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B139073-9CAA-49B3-9050-28562CDA2CBB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</p:spTree>
    <p:extLst>
      <p:ext uri="{BB962C8B-B14F-4D97-AF65-F5344CB8AC3E}">
        <p14:creationId xmlns:p14="http://schemas.microsoft.com/office/powerpoint/2010/main" val="3123611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ko-KR" altLang="en-US" sz="1200" dirty="0"/>
              <a:t>최초 위치는 회원가입시 받은 정보로 보여진다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검색 시 아래에 리스트로 보여준다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737896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178410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8D866A-8CF1-4B79-8584-B666AFD95B76}"/>
              </a:ext>
            </a:extLst>
          </p:cNvPr>
          <p:cNvSpPr/>
          <p:nvPr/>
        </p:nvSpPr>
        <p:spPr>
          <a:xfrm>
            <a:off x="597877" y="1594338"/>
            <a:ext cx="4618892" cy="4103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83B965-4115-4E29-A100-54AC7A326968}"/>
              </a:ext>
            </a:extLst>
          </p:cNvPr>
          <p:cNvSpPr/>
          <p:nvPr/>
        </p:nvSpPr>
        <p:spPr>
          <a:xfrm>
            <a:off x="5380892" y="1594338"/>
            <a:ext cx="919094" cy="410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grpSp>
        <p:nvGrpSpPr>
          <p:cNvPr id="22" name="Map">
            <a:extLst>
              <a:ext uri="{FF2B5EF4-FFF2-40B4-BE49-F238E27FC236}">
                <a16:creationId xmlns:a16="http://schemas.microsoft.com/office/drawing/2014/main" id="{D8D9C10D-FF74-4623-AC9A-93CDF761973D}"/>
              </a:ext>
            </a:extLst>
          </p:cNvPr>
          <p:cNvGrpSpPr>
            <a:grpSpLocks noChangeAspect="1"/>
          </p:cNvGrpSpPr>
          <p:nvPr/>
        </p:nvGrpSpPr>
        <p:grpSpPr>
          <a:xfrm>
            <a:off x="3701984" y="2396065"/>
            <a:ext cx="3020752" cy="3425745"/>
            <a:chOff x="4585634" y="1597655"/>
            <a:chExt cx="2238375" cy="1633537"/>
          </a:xfrm>
        </p:grpSpPr>
        <p:sp>
          <p:nvSpPr>
            <p:cNvPr id="23" name="Background">
              <a:extLst>
                <a:ext uri="{FF2B5EF4-FFF2-40B4-BE49-F238E27FC236}">
                  <a16:creationId xmlns:a16="http://schemas.microsoft.com/office/drawing/2014/main" id="{62619936-7F25-4887-83C6-C9A0E7DF3CD4}"/>
                </a:ext>
              </a:extLst>
            </p:cNvPr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iver">
              <a:extLst>
                <a:ext uri="{FF2B5EF4-FFF2-40B4-BE49-F238E27FC236}">
                  <a16:creationId xmlns:a16="http://schemas.microsoft.com/office/drawing/2014/main" id="{3E0A63E4-2394-4C1F-B9D6-3697FB202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Streets">
              <a:extLst>
                <a:ext uri="{FF2B5EF4-FFF2-40B4-BE49-F238E27FC236}">
                  <a16:creationId xmlns:a16="http://schemas.microsoft.com/office/drawing/2014/main" id="{55429E6E-6897-4875-BE0F-2CE8A10D55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Pointer">
              <a:extLst>
                <a:ext uri="{FF2B5EF4-FFF2-40B4-BE49-F238E27FC236}">
                  <a16:creationId xmlns:a16="http://schemas.microsoft.com/office/drawing/2014/main" id="{83A4BD96-E887-426C-803D-A0AB6A47283D}"/>
                </a:ext>
              </a:extLst>
            </p:cNvPr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27" name="Pointer Outer">
                <a:extLst>
                  <a:ext uri="{FF2B5EF4-FFF2-40B4-BE49-F238E27FC236}">
                    <a16:creationId xmlns:a16="http://schemas.microsoft.com/office/drawing/2014/main" id="{F71502FA-805F-406F-8C1A-AE1215A43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Pointer Inner">
                <a:extLst>
                  <a:ext uri="{FF2B5EF4-FFF2-40B4-BE49-F238E27FC236}">
                    <a16:creationId xmlns:a16="http://schemas.microsoft.com/office/drawing/2014/main" id="{566BD62E-DE31-4E96-86E9-D52F305DE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7B809D-2A58-40FE-AB6E-B5F17919EEF3}"/>
              </a:ext>
            </a:extLst>
          </p:cNvPr>
          <p:cNvSpPr/>
          <p:nvPr/>
        </p:nvSpPr>
        <p:spPr>
          <a:xfrm>
            <a:off x="703385" y="2590800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C6F80C-0CDE-4F57-A96B-C61B1B50B529}"/>
              </a:ext>
            </a:extLst>
          </p:cNvPr>
          <p:cNvSpPr/>
          <p:nvPr/>
        </p:nvSpPr>
        <p:spPr>
          <a:xfrm>
            <a:off x="699826" y="2883877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670CC6-0053-48D8-8B83-ABF19A47B31E}"/>
              </a:ext>
            </a:extLst>
          </p:cNvPr>
          <p:cNvSpPr/>
          <p:nvPr/>
        </p:nvSpPr>
        <p:spPr>
          <a:xfrm>
            <a:off x="717273" y="3176954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0BA884-AB28-47F9-9103-F85A996E1141}"/>
              </a:ext>
            </a:extLst>
          </p:cNvPr>
          <p:cNvSpPr/>
          <p:nvPr/>
        </p:nvSpPr>
        <p:spPr>
          <a:xfrm>
            <a:off x="716317" y="3470031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F5328B-D72A-4B8E-80E1-1CC3DB6771D2}"/>
              </a:ext>
            </a:extLst>
          </p:cNvPr>
          <p:cNvSpPr/>
          <p:nvPr/>
        </p:nvSpPr>
        <p:spPr>
          <a:xfrm>
            <a:off x="712758" y="3763108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57C949-7102-4D43-8BF0-5CEC51B3918D}"/>
              </a:ext>
            </a:extLst>
          </p:cNvPr>
          <p:cNvSpPr/>
          <p:nvPr/>
        </p:nvSpPr>
        <p:spPr>
          <a:xfrm>
            <a:off x="730205" y="4056185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03691-0D17-473E-8358-FE8679381B15}"/>
              </a:ext>
            </a:extLst>
          </p:cNvPr>
          <p:cNvSpPr/>
          <p:nvPr/>
        </p:nvSpPr>
        <p:spPr>
          <a:xfrm>
            <a:off x="3102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886057-AD28-45EE-8C31-EDFCF390F9BB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1DA43-AD2A-4989-88F5-0C81DA29B815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97EDC7-D5E1-4C83-BD9A-DB9FD6D70530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3998A-C2CF-40F1-A773-4222A3CE8DAA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BEAA4E-AFB3-44A7-940A-67A91EE2E746}"/>
              </a:ext>
            </a:extLst>
          </p:cNvPr>
          <p:cNvSpPr/>
          <p:nvPr/>
        </p:nvSpPr>
        <p:spPr>
          <a:xfrm>
            <a:off x="4348817" y="711200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37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B7C7E30-F77F-4E1E-95FD-1600FEA624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38" name="Placeholder">
              <a:extLst>
                <a:ext uri="{FF2B5EF4-FFF2-40B4-BE49-F238E27FC236}">
                  <a16:creationId xmlns:a16="http://schemas.microsoft.com/office/drawing/2014/main" id="{B373043C-3C6B-4731-8586-E8440C46E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>
                <a:extLst>
                  <a:ext uri="{FF2B5EF4-FFF2-40B4-BE49-F238E27FC236}">
                    <a16:creationId xmlns:a16="http://schemas.microsoft.com/office/drawing/2014/main" id="{9A6DC2FD-CE55-4040-A966-DB75B0174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>
                <a:extLst>
                  <a:ext uri="{FF2B5EF4-FFF2-40B4-BE49-F238E27FC236}">
                    <a16:creationId xmlns:a16="http://schemas.microsoft.com/office/drawing/2014/main" id="{EDD74BF9-8948-4F58-9540-4EF2B0720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>
                <a:extLst>
                  <a:ext uri="{FF2B5EF4-FFF2-40B4-BE49-F238E27FC236}">
                    <a16:creationId xmlns:a16="http://schemas.microsoft.com/office/drawing/2014/main" id="{ACDCF230-A73C-4BD5-8B65-06BC26D42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713A6E2-2BC6-4A25-A4FD-6E75C576FCB0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F596DD-D2E8-441E-A213-3C7B8CF1DE7E}"/>
              </a:ext>
            </a:extLst>
          </p:cNvPr>
          <p:cNvSpPr/>
          <p:nvPr/>
        </p:nvSpPr>
        <p:spPr>
          <a:xfrm>
            <a:off x="3015005" y="711201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7AC040-59E5-4FBA-8181-4C2912128563}"/>
              </a:ext>
            </a:extLst>
          </p:cNvPr>
          <p:cNvSpPr/>
          <p:nvPr/>
        </p:nvSpPr>
        <p:spPr>
          <a:xfrm>
            <a:off x="4361204" y="711201"/>
            <a:ext cx="2006827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2B1EE8-D4C8-4380-B8C6-1060A51BF745}"/>
              </a:ext>
            </a:extLst>
          </p:cNvPr>
          <p:cNvSpPr/>
          <p:nvPr/>
        </p:nvSpPr>
        <p:spPr>
          <a:xfrm>
            <a:off x="6368033" y="711200"/>
            <a:ext cx="1346200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494D99-FBCF-4A30-8280-16B9EE6F1679}"/>
              </a:ext>
            </a:extLst>
          </p:cNvPr>
          <p:cNvSpPr/>
          <p:nvPr/>
        </p:nvSpPr>
        <p:spPr>
          <a:xfrm>
            <a:off x="1668805" y="711201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</p:spTree>
    <p:extLst>
      <p:ext uri="{BB962C8B-B14F-4D97-AF65-F5344CB8AC3E}">
        <p14:creationId xmlns:p14="http://schemas.microsoft.com/office/powerpoint/2010/main" val="187917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0608" y="2669264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통계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0608" y="3026137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063BEF-944D-46A3-A2AA-C0F94DD3D7A0}"/>
              </a:ext>
            </a:extLst>
          </p:cNvPr>
          <p:cNvSpPr txBox="1"/>
          <p:nvPr/>
        </p:nvSpPr>
        <p:spPr>
          <a:xfrm>
            <a:off x="3276011" y="26568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비밀번호변경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BECD28-DBC1-48A1-AF1A-F71C91A2A5B7}"/>
              </a:ext>
            </a:extLst>
          </p:cNvPr>
          <p:cNvSpPr/>
          <p:nvPr/>
        </p:nvSpPr>
        <p:spPr>
          <a:xfrm>
            <a:off x="3332534" y="3386622"/>
            <a:ext cx="2362484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B0404-368F-41BA-8028-1C7B06CD3990}"/>
              </a:ext>
            </a:extLst>
          </p:cNvPr>
          <p:cNvSpPr txBox="1"/>
          <p:nvPr/>
        </p:nvSpPr>
        <p:spPr>
          <a:xfrm>
            <a:off x="2008132" y="34129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현재 비밀번호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C1EF19-D41D-4257-BE3F-42699F7B7BFF}"/>
              </a:ext>
            </a:extLst>
          </p:cNvPr>
          <p:cNvSpPr/>
          <p:nvPr/>
        </p:nvSpPr>
        <p:spPr>
          <a:xfrm>
            <a:off x="5831608" y="3386622"/>
            <a:ext cx="1073020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8203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0608" y="2669264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통계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0608" y="3026137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063BEF-944D-46A3-A2AA-C0F94DD3D7A0}"/>
              </a:ext>
            </a:extLst>
          </p:cNvPr>
          <p:cNvSpPr txBox="1"/>
          <p:nvPr/>
        </p:nvSpPr>
        <p:spPr>
          <a:xfrm>
            <a:off x="3563988" y="24998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비밀번호변경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BECD28-DBC1-48A1-AF1A-F71C91A2A5B7}"/>
              </a:ext>
            </a:extLst>
          </p:cNvPr>
          <p:cNvSpPr/>
          <p:nvPr/>
        </p:nvSpPr>
        <p:spPr>
          <a:xfrm>
            <a:off x="3332534" y="3386622"/>
            <a:ext cx="2362484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B0404-368F-41BA-8028-1C7B06CD3990}"/>
              </a:ext>
            </a:extLst>
          </p:cNvPr>
          <p:cNvSpPr txBox="1"/>
          <p:nvPr/>
        </p:nvSpPr>
        <p:spPr>
          <a:xfrm>
            <a:off x="1828596" y="341081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새 비밀번호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C1EF19-D41D-4257-BE3F-42699F7B7BFF}"/>
              </a:ext>
            </a:extLst>
          </p:cNvPr>
          <p:cNvSpPr/>
          <p:nvPr/>
        </p:nvSpPr>
        <p:spPr>
          <a:xfrm>
            <a:off x="4622918" y="4416312"/>
            <a:ext cx="1073020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6CEF45-7C64-4414-BBC9-C8E8437D43ED}"/>
              </a:ext>
            </a:extLst>
          </p:cNvPr>
          <p:cNvSpPr/>
          <p:nvPr/>
        </p:nvSpPr>
        <p:spPr>
          <a:xfrm>
            <a:off x="3332534" y="3832815"/>
            <a:ext cx="2362484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C300EB-5348-4201-9329-6A82928445B4}"/>
              </a:ext>
            </a:extLst>
          </p:cNvPr>
          <p:cNvSpPr txBox="1"/>
          <p:nvPr/>
        </p:nvSpPr>
        <p:spPr>
          <a:xfrm>
            <a:off x="1649059" y="385916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비밀번호 확인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C049959-ACD4-475B-AB20-9CF89C82F637}"/>
              </a:ext>
            </a:extLst>
          </p:cNvPr>
          <p:cNvSpPr/>
          <p:nvPr/>
        </p:nvSpPr>
        <p:spPr>
          <a:xfrm>
            <a:off x="3332534" y="4416311"/>
            <a:ext cx="1073020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13629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0608" y="2669264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통계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0608" y="3026137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Cool">
            <a:extLst>
              <a:ext uri="{FF2B5EF4-FFF2-40B4-BE49-F238E27FC236}">
                <a16:creationId xmlns:a16="http://schemas.microsoft.com/office/drawing/2014/main" id="{328A16A6-A030-4DCE-804C-2F097A217C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3318" y="1705220"/>
            <a:ext cx="562323" cy="546100"/>
          </a:xfrm>
          <a:custGeom>
            <a:avLst/>
            <a:gdLst>
              <a:gd name="T0" fmla="*/ 710 w 1425"/>
              <a:gd name="T1" fmla="*/ 0 h 1390"/>
              <a:gd name="T2" fmla="*/ 49 w 1425"/>
              <a:gd name="T3" fmla="*/ 480 h 1390"/>
              <a:gd name="T4" fmla="*/ 5 w 1425"/>
              <a:gd name="T5" fmla="*/ 520 h 1390"/>
              <a:gd name="T6" fmla="*/ 25 w 1425"/>
              <a:gd name="T7" fmla="*/ 576 h 1390"/>
              <a:gd name="T8" fmla="*/ 15 w 1425"/>
              <a:gd name="T9" fmla="*/ 695 h 1390"/>
              <a:gd name="T10" fmla="*/ 710 w 1425"/>
              <a:gd name="T11" fmla="*/ 1390 h 1390"/>
              <a:gd name="T12" fmla="*/ 1406 w 1425"/>
              <a:gd name="T13" fmla="*/ 695 h 1390"/>
              <a:gd name="T14" fmla="*/ 1396 w 1425"/>
              <a:gd name="T15" fmla="*/ 578 h 1390"/>
              <a:gd name="T16" fmla="*/ 1420 w 1425"/>
              <a:gd name="T17" fmla="*/ 519 h 1390"/>
              <a:gd name="T18" fmla="*/ 1372 w 1425"/>
              <a:gd name="T19" fmla="*/ 478 h 1390"/>
              <a:gd name="T20" fmla="*/ 710 w 1425"/>
              <a:gd name="T21" fmla="*/ 0 h 1390"/>
              <a:gd name="T22" fmla="*/ 710 w 1425"/>
              <a:gd name="T23" fmla="*/ 108 h 1390"/>
              <a:gd name="T24" fmla="*/ 1268 w 1425"/>
              <a:gd name="T25" fmla="*/ 515 h 1390"/>
              <a:gd name="T26" fmla="*/ 1197 w 1425"/>
              <a:gd name="T27" fmla="*/ 527 h 1390"/>
              <a:gd name="T28" fmla="*/ 955 w 1425"/>
              <a:gd name="T29" fmla="*/ 478 h 1390"/>
              <a:gd name="T30" fmla="*/ 802 w 1425"/>
              <a:gd name="T31" fmla="*/ 503 h 1390"/>
              <a:gd name="T32" fmla="*/ 709 w 1425"/>
              <a:gd name="T33" fmla="*/ 485 h 1390"/>
              <a:gd name="T34" fmla="*/ 619 w 1425"/>
              <a:gd name="T35" fmla="*/ 502 h 1390"/>
              <a:gd name="T36" fmla="*/ 466 w 1425"/>
              <a:gd name="T37" fmla="*/ 478 h 1390"/>
              <a:gd name="T38" fmla="*/ 224 w 1425"/>
              <a:gd name="T39" fmla="*/ 527 h 1390"/>
              <a:gd name="T40" fmla="*/ 152 w 1425"/>
              <a:gd name="T41" fmla="*/ 515 h 1390"/>
              <a:gd name="T42" fmla="*/ 710 w 1425"/>
              <a:gd name="T43" fmla="*/ 108 h 1390"/>
              <a:gd name="T44" fmla="*/ 709 w 1425"/>
              <a:gd name="T45" fmla="*/ 581 h 1390"/>
              <a:gd name="T46" fmla="*/ 765 w 1425"/>
              <a:gd name="T47" fmla="*/ 592 h 1390"/>
              <a:gd name="T48" fmla="*/ 955 w 1425"/>
              <a:gd name="T49" fmla="*/ 798 h 1390"/>
              <a:gd name="T50" fmla="*/ 1185 w 1425"/>
              <a:gd name="T51" fmla="*/ 639 h 1390"/>
              <a:gd name="T52" fmla="*/ 1199 w 1425"/>
              <a:gd name="T53" fmla="*/ 637 h 1390"/>
              <a:gd name="T54" fmla="*/ 1292 w 1425"/>
              <a:gd name="T55" fmla="*/ 622 h 1390"/>
              <a:gd name="T56" fmla="*/ 1297 w 1425"/>
              <a:gd name="T57" fmla="*/ 695 h 1390"/>
              <a:gd name="T58" fmla="*/ 710 w 1425"/>
              <a:gd name="T59" fmla="*/ 1282 h 1390"/>
              <a:gd name="T60" fmla="*/ 124 w 1425"/>
              <a:gd name="T61" fmla="*/ 695 h 1390"/>
              <a:gd name="T62" fmla="*/ 129 w 1425"/>
              <a:gd name="T63" fmla="*/ 622 h 1390"/>
              <a:gd name="T64" fmla="*/ 224 w 1425"/>
              <a:gd name="T65" fmla="*/ 637 h 1390"/>
              <a:gd name="T66" fmla="*/ 236 w 1425"/>
              <a:gd name="T67" fmla="*/ 637 h 1390"/>
              <a:gd name="T68" fmla="*/ 466 w 1425"/>
              <a:gd name="T69" fmla="*/ 798 h 1390"/>
              <a:gd name="T70" fmla="*/ 656 w 1425"/>
              <a:gd name="T71" fmla="*/ 590 h 1390"/>
              <a:gd name="T72" fmla="*/ 709 w 1425"/>
              <a:gd name="T73" fmla="*/ 581 h 1390"/>
              <a:gd name="T74" fmla="*/ 1087 w 1425"/>
              <a:gd name="T75" fmla="*/ 836 h 1390"/>
              <a:gd name="T76" fmla="*/ 710 w 1425"/>
              <a:gd name="T77" fmla="*/ 971 h 1390"/>
              <a:gd name="T78" fmla="*/ 504 w 1425"/>
              <a:gd name="T79" fmla="*/ 983 h 1390"/>
              <a:gd name="T80" fmla="*/ 710 w 1425"/>
              <a:gd name="T81" fmla="*/ 1068 h 1390"/>
              <a:gd name="T82" fmla="*/ 1087 w 1425"/>
              <a:gd name="T83" fmla="*/ 836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5" h="1390">
                <a:moveTo>
                  <a:pt x="710" y="0"/>
                </a:moveTo>
                <a:cubicBezTo>
                  <a:pt x="402" y="0"/>
                  <a:pt x="140" y="201"/>
                  <a:pt x="49" y="480"/>
                </a:cubicBezTo>
                <a:cubicBezTo>
                  <a:pt x="28" y="483"/>
                  <a:pt x="10" y="500"/>
                  <a:pt x="5" y="520"/>
                </a:cubicBezTo>
                <a:cubicBezTo>
                  <a:pt x="0" y="541"/>
                  <a:pt x="9" y="564"/>
                  <a:pt x="25" y="576"/>
                </a:cubicBezTo>
                <a:cubicBezTo>
                  <a:pt x="18" y="615"/>
                  <a:pt x="15" y="654"/>
                  <a:pt x="15" y="695"/>
                </a:cubicBezTo>
                <a:cubicBezTo>
                  <a:pt x="15" y="1079"/>
                  <a:pt x="326" y="1390"/>
                  <a:pt x="710" y="1390"/>
                </a:cubicBezTo>
                <a:cubicBezTo>
                  <a:pt x="1094" y="1390"/>
                  <a:pt x="1406" y="1079"/>
                  <a:pt x="1406" y="695"/>
                </a:cubicBezTo>
                <a:cubicBezTo>
                  <a:pt x="1406" y="655"/>
                  <a:pt x="1402" y="616"/>
                  <a:pt x="1396" y="578"/>
                </a:cubicBezTo>
                <a:cubicBezTo>
                  <a:pt x="1415" y="566"/>
                  <a:pt x="1425" y="541"/>
                  <a:pt x="1420" y="519"/>
                </a:cubicBezTo>
                <a:cubicBezTo>
                  <a:pt x="1414" y="497"/>
                  <a:pt x="1394" y="480"/>
                  <a:pt x="1372" y="478"/>
                </a:cubicBezTo>
                <a:cubicBezTo>
                  <a:pt x="1281" y="200"/>
                  <a:pt x="1019" y="0"/>
                  <a:pt x="710" y="0"/>
                </a:cubicBezTo>
                <a:close/>
                <a:moveTo>
                  <a:pt x="710" y="108"/>
                </a:moveTo>
                <a:cubicBezTo>
                  <a:pt x="971" y="108"/>
                  <a:pt x="1192" y="279"/>
                  <a:pt x="1268" y="515"/>
                </a:cubicBezTo>
                <a:cubicBezTo>
                  <a:pt x="1245" y="522"/>
                  <a:pt x="1221" y="524"/>
                  <a:pt x="1197" y="527"/>
                </a:cubicBezTo>
                <a:cubicBezTo>
                  <a:pt x="1191" y="481"/>
                  <a:pt x="1152" y="478"/>
                  <a:pt x="955" y="478"/>
                </a:cubicBezTo>
                <a:cubicBezTo>
                  <a:pt x="880" y="478"/>
                  <a:pt x="832" y="484"/>
                  <a:pt x="802" y="503"/>
                </a:cubicBezTo>
                <a:cubicBezTo>
                  <a:pt x="773" y="492"/>
                  <a:pt x="742" y="485"/>
                  <a:pt x="709" y="485"/>
                </a:cubicBezTo>
                <a:cubicBezTo>
                  <a:pt x="677" y="485"/>
                  <a:pt x="647" y="492"/>
                  <a:pt x="619" y="502"/>
                </a:cubicBezTo>
                <a:cubicBezTo>
                  <a:pt x="589" y="483"/>
                  <a:pt x="540" y="478"/>
                  <a:pt x="466" y="478"/>
                </a:cubicBezTo>
                <a:cubicBezTo>
                  <a:pt x="269" y="478"/>
                  <a:pt x="229" y="481"/>
                  <a:pt x="224" y="527"/>
                </a:cubicBezTo>
                <a:cubicBezTo>
                  <a:pt x="200" y="524"/>
                  <a:pt x="175" y="522"/>
                  <a:pt x="152" y="515"/>
                </a:cubicBezTo>
                <a:cubicBezTo>
                  <a:pt x="228" y="279"/>
                  <a:pt x="449" y="108"/>
                  <a:pt x="710" y="108"/>
                </a:cubicBezTo>
                <a:close/>
                <a:moveTo>
                  <a:pt x="709" y="581"/>
                </a:moveTo>
                <a:cubicBezTo>
                  <a:pt x="729" y="581"/>
                  <a:pt x="748" y="586"/>
                  <a:pt x="765" y="592"/>
                </a:cubicBezTo>
                <a:cubicBezTo>
                  <a:pt x="767" y="748"/>
                  <a:pt x="866" y="798"/>
                  <a:pt x="955" y="798"/>
                </a:cubicBezTo>
                <a:cubicBezTo>
                  <a:pt x="1028" y="798"/>
                  <a:pt x="1146" y="766"/>
                  <a:pt x="1185" y="639"/>
                </a:cubicBezTo>
                <a:cubicBezTo>
                  <a:pt x="1190" y="638"/>
                  <a:pt x="1194" y="638"/>
                  <a:pt x="1199" y="637"/>
                </a:cubicBezTo>
                <a:cubicBezTo>
                  <a:pt x="1228" y="634"/>
                  <a:pt x="1260" y="630"/>
                  <a:pt x="1292" y="622"/>
                </a:cubicBezTo>
                <a:cubicBezTo>
                  <a:pt x="1295" y="646"/>
                  <a:pt x="1297" y="670"/>
                  <a:pt x="1297" y="695"/>
                </a:cubicBezTo>
                <a:cubicBezTo>
                  <a:pt x="1297" y="1019"/>
                  <a:pt x="1034" y="1282"/>
                  <a:pt x="710" y="1282"/>
                </a:cubicBezTo>
                <a:cubicBezTo>
                  <a:pt x="387" y="1282"/>
                  <a:pt x="124" y="1019"/>
                  <a:pt x="124" y="695"/>
                </a:cubicBezTo>
                <a:cubicBezTo>
                  <a:pt x="124" y="670"/>
                  <a:pt x="126" y="646"/>
                  <a:pt x="129" y="622"/>
                </a:cubicBezTo>
                <a:cubicBezTo>
                  <a:pt x="161" y="630"/>
                  <a:pt x="194" y="634"/>
                  <a:pt x="224" y="637"/>
                </a:cubicBezTo>
                <a:cubicBezTo>
                  <a:pt x="228" y="638"/>
                  <a:pt x="231" y="637"/>
                  <a:pt x="236" y="637"/>
                </a:cubicBezTo>
                <a:cubicBezTo>
                  <a:pt x="275" y="765"/>
                  <a:pt x="392" y="798"/>
                  <a:pt x="466" y="798"/>
                </a:cubicBezTo>
                <a:cubicBezTo>
                  <a:pt x="555" y="798"/>
                  <a:pt x="655" y="748"/>
                  <a:pt x="656" y="590"/>
                </a:cubicBezTo>
                <a:cubicBezTo>
                  <a:pt x="672" y="585"/>
                  <a:pt x="690" y="581"/>
                  <a:pt x="709" y="581"/>
                </a:cubicBezTo>
                <a:close/>
                <a:moveTo>
                  <a:pt x="1087" y="836"/>
                </a:moveTo>
                <a:cubicBezTo>
                  <a:pt x="985" y="980"/>
                  <a:pt x="877" y="971"/>
                  <a:pt x="710" y="971"/>
                </a:cubicBezTo>
                <a:cubicBezTo>
                  <a:pt x="601" y="971"/>
                  <a:pt x="504" y="921"/>
                  <a:pt x="504" y="983"/>
                </a:cubicBezTo>
                <a:cubicBezTo>
                  <a:pt x="504" y="1057"/>
                  <a:pt x="600" y="1068"/>
                  <a:pt x="710" y="1068"/>
                </a:cubicBezTo>
                <a:cubicBezTo>
                  <a:pt x="903" y="1068"/>
                  <a:pt x="1033" y="1002"/>
                  <a:pt x="1087" y="8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835BD-4D75-486F-BC69-27B15DD4ABAA}"/>
              </a:ext>
            </a:extLst>
          </p:cNvPr>
          <p:cNvSpPr txBox="1"/>
          <p:nvPr/>
        </p:nvSpPr>
        <p:spPr>
          <a:xfrm>
            <a:off x="1678059" y="1798027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4EE37-C00B-4BE3-A48F-FA6546F93D24}"/>
              </a:ext>
            </a:extLst>
          </p:cNvPr>
          <p:cNvSpPr/>
          <p:nvPr/>
        </p:nvSpPr>
        <p:spPr>
          <a:xfrm>
            <a:off x="983319" y="3064844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문의일자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답변여부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2D44D0-F17F-47FE-A9DE-0C5A99A4F03A}"/>
              </a:ext>
            </a:extLst>
          </p:cNvPr>
          <p:cNvSpPr/>
          <p:nvPr/>
        </p:nvSpPr>
        <p:spPr>
          <a:xfrm>
            <a:off x="983319" y="3377926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A7A733-17DE-451C-8340-8AAA0C874F4E}"/>
              </a:ext>
            </a:extLst>
          </p:cNvPr>
          <p:cNvSpPr/>
          <p:nvPr/>
        </p:nvSpPr>
        <p:spPr>
          <a:xfrm>
            <a:off x="983318" y="3689532"/>
            <a:ext cx="5979673" cy="3116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2D3C71-8048-487D-B4FF-58C12649D235}"/>
              </a:ext>
            </a:extLst>
          </p:cNvPr>
          <p:cNvSpPr/>
          <p:nvPr/>
        </p:nvSpPr>
        <p:spPr>
          <a:xfrm>
            <a:off x="2003677" y="5077196"/>
            <a:ext cx="3938954" cy="34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DD177B-A739-413C-994D-23BFF9D1442A}"/>
              </a:ext>
            </a:extLst>
          </p:cNvPr>
          <p:cNvSpPr/>
          <p:nvPr/>
        </p:nvSpPr>
        <p:spPr>
          <a:xfrm>
            <a:off x="983319" y="4005454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EC7B3B-FD9C-4B61-B92E-B83D0C798E03}"/>
              </a:ext>
            </a:extLst>
          </p:cNvPr>
          <p:cNvSpPr/>
          <p:nvPr/>
        </p:nvSpPr>
        <p:spPr>
          <a:xfrm>
            <a:off x="983318" y="4317060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AE456D-A49E-4138-8A6E-7E156B9431E0}"/>
              </a:ext>
            </a:extLst>
          </p:cNvPr>
          <p:cNvSpPr/>
          <p:nvPr/>
        </p:nvSpPr>
        <p:spPr>
          <a:xfrm>
            <a:off x="983318" y="4628666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AC8B6B-0DEA-4521-B9E9-8E3CB09E7FCA}"/>
              </a:ext>
            </a:extLst>
          </p:cNvPr>
          <p:cNvSpPr txBox="1"/>
          <p:nvPr/>
        </p:nvSpPr>
        <p:spPr>
          <a:xfrm>
            <a:off x="983318" y="2515396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답변대기</a:t>
            </a:r>
            <a:r>
              <a:rPr lang="en-US" altLang="ko-KR" dirty="0"/>
              <a:t> / </a:t>
            </a:r>
            <a:r>
              <a:rPr lang="ko-KR" altLang="en-US" dirty="0"/>
              <a:t>답변완료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00AE034-ED98-478E-9885-1152E5BA31BF}"/>
              </a:ext>
            </a:extLst>
          </p:cNvPr>
          <p:cNvCxnSpPr>
            <a:cxnSpLocks/>
          </p:cNvCxnSpPr>
          <p:nvPr/>
        </p:nvCxnSpPr>
        <p:spPr>
          <a:xfrm flipV="1">
            <a:off x="1755228" y="3845335"/>
            <a:ext cx="4340772" cy="23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CCEE0CA-C3DA-4991-90EC-3CC88F581E48}"/>
              </a:ext>
            </a:extLst>
          </p:cNvPr>
          <p:cNvSpPr txBox="1"/>
          <p:nvPr/>
        </p:nvSpPr>
        <p:spPr>
          <a:xfrm>
            <a:off x="5609416" y="2530764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err="1"/>
              <a:t>최신순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오래된순</a:t>
            </a:r>
            <a:endParaRPr lang="ko-KR" altLang="en-US" sz="1200" dirty="0"/>
          </a:p>
        </p:txBody>
      </p:sp>
      <p:sp>
        <p:nvSpPr>
          <p:cNvPr id="50" name="Sorting (Descending)">
            <a:extLst>
              <a:ext uri="{FF2B5EF4-FFF2-40B4-BE49-F238E27FC236}">
                <a16:creationId xmlns:a16="http://schemas.microsoft.com/office/drawing/2014/main" id="{B28F6DBC-D4D9-468D-92DA-6D8551AB54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9140" y="2612397"/>
            <a:ext cx="161925" cy="136525"/>
          </a:xfrm>
          <a:custGeom>
            <a:avLst/>
            <a:gdLst>
              <a:gd name="T0" fmla="*/ 54 w 1409"/>
              <a:gd name="T1" fmla="*/ 0 h 1194"/>
              <a:gd name="T2" fmla="*/ 0 w 1409"/>
              <a:gd name="T3" fmla="*/ 54 h 1194"/>
              <a:gd name="T4" fmla="*/ 0 w 1409"/>
              <a:gd name="T5" fmla="*/ 162 h 1194"/>
              <a:gd name="T6" fmla="*/ 54 w 1409"/>
              <a:gd name="T7" fmla="*/ 217 h 1194"/>
              <a:gd name="T8" fmla="*/ 705 w 1409"/>
              <a:gd name="T9" fmla="*/ 217 h 1194"/>
              <a:gd name="T10" fmla="*/ 759 w 1409"/>
              <a:gd name="T11" fmla="*/ 162 h 1194"/>
              <a:gd name="T12" fmla="*/ 759 w 1409"/>
              <a:gd name="T13" fmla="*/ 54 h 1194"/>
              <a:gd name="T14" fmla="*/ 705 w 1409"/>
              <a:gd name="T15" fmla="*/ 0 h 1194"/>
              <a:gd name="T16" fmla="*/ 54 w 1409"/>
              <a:gd name="T17" fmla="*/ 0 h 1194"/>
              <a:gd name="T18" fmla="*/ 1165 w 1409"/>
              <a:gd name="T19" fmla="*/ 225 h 1194"/>
              <a:gd name="T20" fmla="*/ 1085 w 1409"/>
              <a:gd name="T21" fmla="*/ 252 h 1194"/>
              <a:gd name="T22" fmla="*/ 1063 w 1409"/>
              <a:gd name="T23" fmla="*/ 710 h 1194"/>
              <a:gd name="T24" fmla="*/ 955 w 1409"/>
              <a:gd name="T25" fmla="*/ 710 h 1194"/>
              <a:gd name="T26" fmla="*/ 927 w 1409"/>
              <a:gd name="T27" fmla="*/ 726 h 1194"/>
              <a:gd name="T28" fmla="*/ 929 w 1409"/>
              <a:gd name="T29" fmla="*/ 758 h 1194"/>
              <a:gd name="T30" fmla="*/ 1146 w 1409"/>
              <a:gd name="T31" fmla="*/ 995 h 1194"/>
              <a:gd name="T32" fmla="*/ 1165 w 1409"/>
              <a:gd name="T33" fmla="*/ 1002 h 1194"/>
              <a:gd name="T34" fmla="*/ 1185 w 1409"/>
              <a:gd name="T35" fmla="*/ 995 h 1194"/>
              <a:gd name="T36" fmla="*/ 1402 w 1409"/>
              <a:gd name="T37" fmla="*/ 758 h 1194"/>
              <a:gd name="T38" fmla="*/ 1404 w 1409"/>
              <a:gd name="T39" fmla="*/ 726 h 1194"/>
              <a:gd name="T40" fmla="*/ 1377 w 1409"/>
              <a:gd name="T41" fmla="*/ 710 h 1194"/>
              <a:gd name="T42" fmla="*/ 1268 w 1409"/>
              <a:gd name="T43" fmla="*/ 710 h 1194"/>
              <a:gd name="T44" fmla="*/ 1241 w 1409"/>
              <a:gd name="T45" fmla="*/ 252 h 1194"/>
              <a:gd name="T46" fmla="*/ 1165 w 1409"/>
              <a:gd name="T47" fmla="*/ 225 h 1194"/>
              <a:gd name="T48" fmla="*/ 54 w 1409"/>
              <a:gd name="T49" fmla="*/ 325 h 1194"/>
              <a:gd name="T50" fmla="*/ 0 w 1409"/>
              <a:gd name="T51" fmla="*/ 380 h 1194"/>
              <a:gd name="T52" fmla="*/ 0 w 1409"/>
              <a:gd name="T53" fmla="*/ 488 h 1194"/>
              <a:gd name="T54" fmla="*/ 54 w 1409"/>
              <a:gd name="T55" fmla="*/ 542 h 1194"/>
              <a:gd name="T56" fmla="*/ 542 w 1409"/>
              <a:gd name="T57" fmla="*/ 542 h 1194"/>
              <a:gd name="T58" fmla="*/ 597 w 1409"/>
              <a:gd name="T59" fmla="*/ 488 h 1194"/>
              <a:gd name="T60" fmla="*/ 597 w 1409"/>
              <a:gd name="T61" fmla="*/ 380 h 1194"/>
              <a:gd name="T62" fmla="*/ 542 w 1409"/>
              <a:gd name="T63" fmla="*/ 325 h 1194"/>
              <a:gd name="T64" fmla="*/ 54 w 1409"/>
              <a:gd name="T65" fmla="*/ 325 h 1194"/>
              <a:gd name="T66" fmla="*/ 54 w 1409"/>
              <a:gd name="T67" fmla="*/ 651 h 1194"/>
              <a:gd name="T68" fmla="*/ 0 w 1409"/>
              <a:gd name="T69" fmla="*/ 705 h 1194"/>
              <a:gd name="T70" fmla="*/ 0 w 1409"/>
              <a:gd name="T71" fmla="*/ 814 h 1194"/>
              <a:gd name="T72" fmla="*/ 54 w 1409"/>
              <a:gd name="T73" fmla="*/ 868 h 1194"/>
              <a:gd name="T74" fmla="*/ 380 w 1409"/>
              <a:gd name="T75" fmla="*/ 868 h 1194"/>
              <a:gd name="T76" fmla="*/ 434 w 1409"/>
              <a:gd name="T77" fmla="*/ 814 h 1194"/>
              <a:gd name="T78" fmla="*/ 434 w 1409"/>
              <a:gd name="T79" fmla="*/ 705 h 1194"/>
              <a:gd name="T80" fmla="*/ 380 w 1409"/>
              <a:gd name="T81" fmla="*/ 651 h 1194"/>
              <a:gd name="T82" fmla="*/ 54 w 1409"/>
              <a:gd name="T83" fmla="*/ 651 h 1194"/>
              <a:gd name="T84" fmla="*/ 54 w 1409"/>
              <a:gd name="T85" fmla="*/ 977 h 1194"/>
              <a:gd name="T86" fmla="*/ 0 w 1409"/>
              <a:gd name="T87" fmla="*/ 1031 h 1194"/>
              <a:gd name="T88" fmla="*/ 0 w 1409"/>
              <a:gd name="T89" fmla="*/ 1139 h 1194"/>
              <a:gd name="T90" fmla="*/ 54 w 1409"/>
              <a:gd name="T91" fmla="*/ 1194 h 1194"/>
              <a:gd name="T92" fmla="*/ 217 w 1409"/>
              <a:gd name="T93" fmla="*/ 1194 h 1194"/>
              <a:gd name="T94" fmla="*/ 271 w 1409"/>
              <a:gd name="T95" fmla="*/ 1139 h 1194"/>
              <a:gd name="T96" fmla="*/ 271 w 1409"/>
              <a:gd name="T97" fmla="*/ 1031 h 1194"/>
              <a:gd name="T98" fmla="*/ 217 w 1409"/>
              <a:gd name="T99" fmla="*/ 977 h 1194"/>
              <a:gd name="T100" fmla="*/ 54 w 1409"/>
              <a:gd name="T101" fmla="*/ 97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9" h="1194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162"/>
                </a:lnTo>
                <a:cubicBezTo>
                  <a:pt x="0" y="192"/>
                  <a:pt x="24" y="217"/>
                  <a:pt x="54" y="217"/>
                </a:cubicBezTo>
                <a:lnTo>
                  <a:pt x="705" y="217"/>
                </a:lnTo>
                <a:cubicBezTo>
                  <a:pt x="735" y="217"/>
                  <a:pt x="759" y="192"/>
                  <a:pt x="759" y="162"/>
                </a:cubicBezTo>
                <a:lnTo>
                  <a:pt x="759" y="54"/>
                </a:lnTo>
                <a:cubicBezTo>
                  <a:pt x="759" y="24"/>
                  <a:pt x="735" y="0"/>
                  <a:pt x="705" y="0"/>
                </a:cubicBezTo>
                <a:lnTo>
                  <a:pt x="54" y="0"/>
                </a:lnTo>
                <a:close/>
                <a:moveTo>
                  <a:pt x="1165" y="225"/>
                </a:moveTo>
                <a:cubicBezTo>
                  <a:pt x="1134" y="225"/>
                  <a:pt x="1097" y="236"/>
                  <a:pt x="1085" y="252"/>
                </a:cubicBezTo>
                <a:cubicBezTo>
                  <a:pt x="1077" y="263"/>
                  <a:pt x="1074" y="643"/>
                  <a:pt x="1063" y="710"/>
                </a:cubicBezTo>
                <a:lnTo>
                  <a:pt x="955" y="710"/>
                </a:lnTo>
                <a:cubicBezTo>
                  <a:pt x="943" y="710"/>
                  <a:pt x="933" y="715"/>
                  <a:pt x="927" y="726"/>
                </a:cubicBezTo>
                <a:cubicBezTo>
                  <a:pt x="922" y="736"/>
                  <a:pt x="923" y="748"/>
                  <a:pt x="929" y="758"/>
                </a:cubicBezTo>
                <a:cubicBezTo>
                  <a:pt x="1012" y="881"/>
                  <a:pt x="1141" y="991"/>
                  <a:pt x="1146" y="995"/>
                </a:cubicBezTo>
                <a:cubicBezTo>
                  <a:pt x="1152" y="1000"/>
                  <a:pt x="1158" y="1002"/>
                  <a:pt x="1165" y="1002"/>
                </a:cubicBezTo>
                <a:cubicBezTo>
                  <a:pt x="1172" y="1002"/>
                  <a:pt x="1180" y="1000"/>
                  <a:pt x="1185" y="995"/>
                </a:cubicBezTo>
                <a:cubicBezTo>
                  <a:pt x="1191" y="991"/>
                  <a:pt x="1319" y="881"/>
                  <a:pt x="1402" y="758"/>
                </a:cubicBezTo>
                <a:cubicBezTo>
                  <a:pt x="1409" y="748"/>
                  <a:pt x="1409" y="736"/>
                  <a:pt x="1404" y="726"/>
                </a:cubicBezTo>
                <a:cubicBezTo>
                  <a:pt x="1399" y="715"/>
                  <a:pt x="1388" y="710"/>
                  <a:pt x="1377" y="710"/>
                </a:cubicBezTo>
                <a:lnTo>
                  <a:pt x="1268" y="710"/>
                </a:lnTo>
                <a:cubicBezTo>
                  <a:pt x="1257" y="643"/>
                  <a:pt x="1249" y="263"/>
                  <a:pt x="1241" y="252"/>
                </a:cubicBezTo>
                <a:cubicBezTo>
                  <a:pt x="1230" y="236"/>
                  <a:pt x="1196" y="225"/>
                  <a:pt x="1165" y="225"/>
                </a:cubicBezTo>
                <a:close/>
                <a:moveTo>
                  <a:pt x="54" y="325"/>
                </a:moveTo>
                <a:cubicBezTo>
                  <a:pt x="24" y="325"/>
                  <a:pt x="0" y="350"/>
                  <a:pt x="0" y="380"/>
                </a:cubicBezTo>
                <a:lnTo>
                  <a:pt x="0" y="488"/>
                </a:lnTo>
                <a:cubicBezTo>
                  <a:pt x="0" y="518"/>
                  <a:pt x="24" y="542"/>
                  <a:pt x="54" y="542"/>
                </a:cubicBezTo>
                <a:lnTo>
                  <a:pt x="542" y="542"/>
                </a:lnTo>
                <a:cubicBezTo>
                  <a:pt x="572" y="542"/>
                  <a:pt x="597" y="518"/>
                  <a:pt x="597" y="488"/>
                </a:cubicBezTo>
                <a:lnTo>
                  <a:pt x="597" y="380"/>
                </a:lnTo>
                <a:cubicBezTo>
                  <a:pt x="597" y="350"/>
                  <a:pt x="572" y="325"/>
                  <a:pt x="542" y="325"/>
                </a:cubicBezTo>
                <a:lnTo>
                  <a:pt x="54" y="325"/>
                </a:lnTo>
                <a:close/>
                <a:moveTo>
                  <a:pt x="54" y="651"/>
                </a:moveTo>
                <a:cubicBezTo>
                  <a:pt x="24" y="651"/>
                  <a:pt x="0" y="675"/>
                  <a:pt x="0" y="705"/>
                </a:cubicBezTo>
                <a:lnTo>
                  <a:pt x="0" y="814"/>
                </a:lnTo>
                <a:cubicBezTo>
                  <a:pt x="0" y="844"/>
                  <a:pt x="24" y="868"/>
                  <a:pt x="54" y="868"/>
                </a:cubicBezTo>
                <a:lnTo>
                  <a:pt x="380" y="868"/>
                </a:lnTo>
                <a:cubicBezTo>
                  <a:pt x="409" y="868"/>
                  <a:pt x="434" y="844"/>
                  <a:pt x="434" y="814"/>
                </a:cubicBezTo>
                <a:lnTo>
                  <a:pt x="434" y="705"/>
                </a:lnTo>
                <a:cubicBezTo>
                  <a:pt x="434" y="675"/>
                  <a:pt x="409" y="651"/>
                  <a:pt x="380" y="651"/>
                </a:cubicBezTo>
                <a:lnTo>
                  <a:pt x="54" y="651"/>
                </a:lnTo>
                <a:close/>
                <a:moveTo>
                  <a:pt x="54" y="977"/>
                </a:moveTo>
                <a:cubicBezTo>
                  <a:pt x="24" y="977"/>
                  <a:pt x="0" y="1001"/>
                  <a:pt x="0" y="1031"/>
                </a:cubicBezTo>
                <a:lnTo>
                  <a:pt x="0" y="1139"/>
                </a:lnTo>
                <a:cubicBezTo>
                  <a:pt x="0" y="1169"/>
                  <a:pt x="24" y="1194"/>
                  <a:pt x="54" y="1194"/>
                </a:cubicBezTo>
                <a:lnTo>
                  <a:pt x="217" y="1194"/>
                </a:lnTo>
                <a:cubicBezTo>
                  <a:pt x="247" y="1194"/>
                  <a:pt x="271" y="1169"/>
                  <a:pt x="271" y="1139"/>
                </a:cubicBezTo>
                <a:lnTo>
                  <a:pt x="271" y="1031"/>
                </a:lnTo>
                <a:cubicBezTo>
                  <a:pt x="271" y="1001"/>
                  <a:pt x="247" y="977"/>
                  <a:pt x="217" y="977"/>
                </a:cubicBezTo>
                <a:lnTo>
                  <a:pt x="54" y="97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9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0608" y="2669264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통계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0608" y="3026137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Cool">
            <a:extLst>
              <a:ext uri="{FF2B5EF4-FFF2-40B4-BE49-F238E27FC236}">
                <a16:creationId xmlns:a16="http://schemas.microsoft.com/office/drawing/2014/main" id="{328A16A6-A030-4DCE-804C-2F097A217C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3318" y="1705220"/>
            <a:ext cx="562323" cy="546100"/>
          </a:xfrm>
          <a:custGeom>
            <a:avLst/>
            <a:gdLst>
              <a:gd name="T0" fmla="*/ 710 w 1425"/>
              <a:gd name="T1" fmla="*/ 0 h 1390"/>
              <a:gd name="T2" fmla="*/ 49 w 1425"/>
              <a:gd name="T3" fmla="*/ 480 h 1390"/>
              <a:gd name="T4" fmla="*/ 5 w 1425"/>
              <a:gd name="T5" fmla="*/ 520 h 1390"/>
              <a:gd name="T6" fmla="*/ 25 w 1425"/>
              <a:gd name="T7" fmla="*/ 576 h 1390"/>
              <a:gd name="T8" fmla="*/ 15 w 1425"/>
              <a:gd name="T9" fmla="*/ 695 h 1390"/>
              <a:gd name="T10" fmla="*/ 710 w 1425"/>
              <a:gd name="T11" fmla="*/ 1390 h 1390"/>
              <a:gd name="T12" fmla="*/ 1406 w 1425"/>
              <a:gd name="T13" fmla="*/ 695 h 1390"/>
              <a:gd name="T14" fmla="*/ 1396 w 1425"/>
              <a:gd name="T15" fmla="*/ 578 h 1390"/>
              <a:gd name="T16" fmla="*/ 1420 w 1425"/>
              <a:gd name="T17" fmla="*/ 519 h 1390"/>
              <a:gd name="T18" fmla="*/ 1372 w 1425"/>
              <a:gd name="T19" fmla="*/ 478 h 1390"/>
              <a:gd name="T20" fmla="*/ 710 w 1425"/>
              <a:gd name="T21" fmla="*/ 0 h 1390"/>
              <a:gd name="T22" fmla="*/ 710 w 1425"/>
              <a:gd name="T23" fmla="*/ 108 h 1390"/>
              <a:gd name="T24" fmla="*/ 1268 w 1425"/>
              <a:gd name="T25" fmla="*/ 515 h 1390"/>
              <a:gd name="T26" fmla="*/ 1197 w 1425"/>
              <a:gd name="T27" fmla="*/ 527 h 1390"/>
              <a:gd name="T28" fmla="*/ 955 w 1425"/>
              <a:gd name="T29" fmla="*/ 478 h 1390"/>
              <a:gd name="T30" fmla="*/ 802 w 1425"/>
              <a:gd name="T31" fmla="*/ 503 h 1390"/>
              <a:gd name="T32" fmla="*/ 709 w 1425"/>
              <a:gd name="T33" fmla="*/ 485 h 1390"/>
              <a:gd name="T34" fmla="*/ 619 w 1425"/>
              <a:gd name="T35" fmla="*/ 502 h 1390"/>
              <a:gd name="T36" fmla="*/ 466 w 1425"/>
              <a:gd name="T37" fmla="*/ 478 h 1390"/>
              <a:gd name="T38" fmla="*/ 224 w 1425"/>
              <a:gd name="T39" fmla="*/ 527 h 1390"/>
              <a:gd name="T40" fmla="*/ 152 w 1425"/>
              <a:gd name="T41" fmla="*/ 515 h 1390"/>
              <a:gd name="T42" fmla="*/ 710 w 1425"/>
              <a:gd name="T43" fmla="*/ 108 h 1390"/>
              <a:gd name="T44" fmla="*/ 709 w 1425"/>
              <a:gd name="T45" fmla="*/ 581 h 1390"/>
              <a:gd name="T46" fmla="*/ 765 w 1425"/>
              <a:gd name="T47" fmla="*/ 592 h 1390"/>
              <a:gd name="T48" fmla="*/ 955 w 1425"/>
              <a:gd name="T49" fmla="*/ 798 h 1390"/>
              <a:gd name="T50" fmla="*/ 1185 w 1425"/>
              <a:gd name="T51" fmla="*/ 639 h 1390"/>
              <a:gd name="T52" fmla="*/ 1199 w 1425"/>
              <a:gd name="T53" fmla="*/ 637 h 1390"/>
              <a:gd name="T54" fmla="*/ 1292 w 1425"/>
              <a:gd name="T55" fmla="*/ 622 h 1390"/>
              <a:gd name="T56" fmla="*/ 1297 w 1425"/>
              <a:gd name="T57" fmla="*/ 695 h 1390"/>
              <a:gd name="T58" fmla="*/ 710 w 1425"/>
              <a:gd name="T59" fmla="*/ 1282 h 1390"/>
              <a:gd name="T60" fmla="*/ 124 w 1425"/>
              <a:gd name="T61" fmla="*/ 695 h 1390"/>
              <a:gd name="T62" fmla="*/ 129 w 1425"/>
              <a:gd name="T63" fmla="*/ 622 h 1390"/>
              <a:gd name="T64" fmla="*/ 224 w 1425"/>
              <a:gd name="T65" fmla="*/ 637 h 1390"/>
              <a:gd name="T66" fmla="*/ 236 w 1425"/>
              <a:gd name="T67" fmla="*/ 637 h 1390"/>
              <a:gd name="T68" fmla="*/ 466 w 1425"/>
              <a:gd name="T69" fmla="*/ 798 h 1390"/>
              <a:gd name="T70" fmla="*/ 656 w 1425"/>
              <a:gd name="T71" fmla="*/ 590 h 1390"/>
              <a:gd name="T72" fmla="*/ 709 w 1425"/>
              <a:gd name="T73" fmla="*/ 581 h 1390"/>
              <a:gd name="T74" fmla="*/ 1087 w 1425"/>
              <a:gd name="T75" fmla="*/ 836 h 1390"/>
              <a:gd name="T76" fmla="*/ 710 w 1425"/>
              <a:gd name="T77" fmla="*/ 971 h 1390"/>
              <a:gd name="T78" fmla="*/ 504 w 1425"/>
              <a:gd name="T79" fmla="*/ 983 h 1390"/>
              <a:gd name="T80" fmla="*/ 710 w 1425"/>
              <a:gd name="T81" fmla="*/ 1068 h 1390"/>
              <a:gd name="T82" fmla="*/ 1087 w 1425"/>
              <a:gd name="T83" fmla="*/ 836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5" h="1390">
                <a:moveTo>
                  <a:pt x="710" y="0"/>
                </a:moveTo>
                <a:cubicBezTo>
                  <a:pt x="402" y="0"/>
                  <a:pt x="140" y="201"/>
                  <a:pt x="49" y="480"/>
                </a:cubicBezTo>
                <a:cubicBezTo>
                  <a:pt x="28" y="483"/>
                  <a:pt x="10" y="500"/>
                  <a:pt x="5" y="520"/>
                </a:cubicBezTo>
                <a:cubicBezTo>
                  <a:pt x="0" y="541"/>
                  <a:pt x="9" y="564"/>
                  <a:pt x="25" y="576"/>
                </a:cubicBezTo>
                <a:cubicBezTo>
                  <a:pt x="18" y="615"/>
                  <a:pt x="15" y="654"/>
                  <a:pt x="15" y="695"/>
                </a:cubicBezTo>
                <a:cubicBezTo>
                  <a:pt x="15" y="1079"/>
                  <a:pt x="326" y="1390"/>
                  <a:pt x="710" y="1390"/>
                </a:cubicBezTo>
                <a:cubicBezTo>
                  <a:pt x="1094" y="1390"/>
                  <a:pt x="1406" y="1079"/>
                  <a:pt x="1406" y="695"/>
                </a:cubicBezTo>
                <a:cubicBezTo>
                  <a:pt x="1406" y="655"/>
                  <a:pt x="1402" y="616"/>
                  <a:pt x="1396" y="578"/>
                </a:cubicBezTo>
                <a:cubicBezTo>
                  <a:pt x="1415" y="566"/>
                  <a:pt x="1425" y="541"/>
                  <a:pt x="1420" y="519"/>
                </a:cubicBezTo>
                <a:cubicBezTo>
                  <a:pt x="1414" y="497"/>
                  <a:pt x="1394" y="480"/>
                  <a:pt x="1372" y="478"/>
                </a:cubicBezTo>
                <a:cubicBezTo>
                  <a:pt x="1281" y="200"/>
                  <a:pt x="1019" y="0"/>
                  <a:pt x="710" y="0"/>
                </a:cubicBezTo>
                <a:close/>
                <a:moveTo>
                  <a:pt x="710" y="108"/>
                </a:moveTo>
                <a:cubicBezTo>
                  <a:pt x="971" y="108"/>
                  <a:pt x="1192" y="279"/>
                  <a:pt x="1268" y="515"/>
                </a:cubicBezTo>
                <a:cubicBezTo>
                  <a:pt x="1245" y="522"/>
                  <a:pt x="1221" y="524"/>
                  <a:pt x="1197" y="527"/>
                </a:cubicBezTo>
                <a:cubicBezTo>
                  <a:pt x="1191" y="481"/>
                  <a:pt x="1152" y="478"/>
                  <a:pt x="955" y="478"/>
                </a:cubicBezTo>
                <a:cubicBezTo>
                  <a:pt x="880" y="478"/>
                  <a:pt x="832" y="484"/>
                  <a:pt x="802" y="503"/>
                </a:cubicBezTo>
                <a:cubicBezTo>
                  <a:pt x="773" y="492"/>
                  <a:pt x="742" y="485"/>
                  <a:pt x="709" y="485"/>
                </a:cubicBezTo>
                <a:cubicBezTo>
                  <a:pt x="677" y="485"/>
                  <a:pt x="647" y="492"/>
                  <a:pt x="619" y="502"/>
                </a:cubicBezTo>
                <a:cubicBezTo>
                  <a:pt x="589" y="483"/>
                  <a:pt x="540" y="478"/>
                  <a:pt x="466" y="478"/>
                </a:cubicBezTo>
                <a:cubicBezTo>
                  <a:pt x="269" y="478"/>
                  <a:pt x="229" y="481"/>
                  <a:pt x="224" y="527"/>
                </a:cubicBezTo>
                <a:cubicBezTo>
                  <a:pt x="200" y="524"/>
                  <a:pt x="175" y="522"/>
                  <a:pt x="152" y="515"/>
                </a:cubicBezTo>
                <a:cubicBezTo>
                  <a:pt x="228" y="279"/>
                  <a:pt x="449" y="108"/>
                  <a:pt x="710" y="108"/>
                </a:cubicBezTo>
                <a:close/>
                <a:moveTo>
                  <a:pt x="709" y="581"/>
                </a:moveTo>
                <a:cubicBezTo>
                  <a:pt x="729" y="581"/>
                  <a:pt x="748" y="586"/>
                  <a:pt x="765" y="592"/>
                </a:cubicBezTo>
                <a:cubicBezTo>
                  <a:pt x="767" y="748"/>
                  <a:pt x="866" y="798"/>
                  <a:pt x="955" y="798"/>
                </a:cubicBezTo>
                <a:cubicBezTo>
                  <a:pt x="1028" y="798"/>
                  <a:pt x="1146" y="766"/>
                  <a:pt x="1185" y="639"/>
                </a:cubicBezTo>
                <a:cubicBezTo>
                  <a:pt x="1190" y="638"/>
                  <a:pt x="1194" y="638"/>
                  <a:pt x="1199" y="637"/>
                </a:cubicBezTo>
                <a:cubicBezTo>
                  <a:pt x="1228" y="634"/>
                  <a:pt x="1260" y="630"/>
                  <a:pt x="1292" y="622"/>
                </a:cubicBezTo>
                <a:cubicBezTo>
                  <a:pt x="1295" y="646"/>
                  <a:pt x="1297" y="670"/>
                  <a:pt x="1297" y="695"/>
                </a:cubicBezTo>
                <a:cubicBezTo>
                  <a:pt x="1297" y="1019"/>
                  <a:pt x="1034" y="1282"/>
                  <a:pt x="710" y="1282"/>
                </a:cubicBezTo>
                <a:cubicBezTo>
                  <a:pt x="387" y="1282"/>
                  <a:pt x="124" y="1019"/>
                  <a:pt x="124" y="695"/>
                </a:cubicBezTo>
                <a:cubicBezTo>
                  <a:pt x="124" y="670"/>
                  <a:pt x="126" y="646"/>
                  <a:pt x="129" y="622"/>
                </a:cubicBezTo>
                <a:cubicBezTo>
                  <a:pt x="161" y="630"/>
                  <a:pt x="194" y="634"/>
                  <a:pt x="224" y="637"/>
                </a:cubicBezTo>
                <a:cubicBezTo>
                  <a:pt x="228" y="638"/>
                  <a:pt x="231" y="637"/>
                  <a:pt x="236" y="637"/>
                </a:cubicBezTo>
                <a:cubicBezTo>
                  <a:pt x="275" y="765"/>
                  <a:pt x="392" y="798"/>
                  <a:pt x="466" y="798"/>
                </a:cubicBezTo>
                <a:cubicBezTo>
                  <a:pt x="555" y="798"/>
                  <a:pt x="655" y="748"/>
                  <a:pt x="656" y="590"/>
                </a:cubicBezTo>
                <a:cubicBezTo>
                  <a:pt x="672" y="585"/>
                  <a:pt x="690" y="581"/>
                  <a:pt x="709" y="581"/>
                </a:cubicBezTo>
                <a:close/>
                <a:moveTo>
                  <a:pt x="1087" y="836"/>
                </a:moveTo>
                <a:cubicBezTo>
                  <a:pt x="985" y="980"/>
                  <a:pt x="877" y="971"/>
                  <a:pt x="710" y="971"/>
                </a:cubicBezTo>
                <a:cubicBezTo>
                  <a:pt x="601" y="971"/>
                  <a:pt x="504" y="921"/>
                  <a:pt x="504" y="983"/>
                </a:cubicBezTo>
                <a:cubicBezTo>
                  <a:pt x="504" y="1057"/>
                  <a:pt x="600" y="1068"/>
                  <a:pt x="710" y="1068"/>
                </a:cubicBezTo>
                <a:cubicBezTo>
                  <a:pt x="903" y="1068"/>
                  <a:pt x="1033" y="1002"/>
                  <a:pt x="1087" y="8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835BD-4D75-486F-BC69-27B15DD4ABAA}"/>
              </a:ext>
            </a:extLst>
          </p:cNvPr>
          <p:cNvSpPr txBox="1"/>
          <p:nvPr/>
        </p:nvSpPr>
        <p:spPr>
          <a:xfrm>
            <a:off x="1678059" y="1798027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4EE37-C00B-4BE3-A48F-FA6546F93D24}"/>
              </a:ext>
            </a:extLst>
          </p:cNvPr>
          <p:cNvSpPr/>
          <p:nvPr/>
        </p:nvSpPr>
        <p:spPr>
          <a:xfrm>
            <a:off x="1061545" y="2480441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문의일자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답변여부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2D44D0-F17F-47FE-A9DE-0C5A99A4F03A}"/>
              </a:ext>
            </a:extLst>
          </p:cNvPr>
          <p:cNvSpPr/>
          <p:nvPr/>
        </p:nvSpPr>
        <p:spPr>
          <a:xfrm>
            <a:off x="1061545" y="2793523"/>
            <a:ext cx="5979673" cy="1221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3B146E-47D5-4076-9597-275CA5C7B368}"/>
              </a:ext>
            </a:extLst>
          </p:cNvPr>
          <p:cNvSpPr/>
          <p:nvPr/>
        </p:nvSpPr>
        <p:spPr>
          <a:xfrm>
            <a:off x="1061545" y="4015186"/>
            <a:ext cx="5979673" cy="1221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ko-KR" altLang="en-US" dirty="0">
                <a:solidFill>
                  <a:schemeClr val="tx1"/>
                </a:solidFill>
              </a:rPr>
              <a:t>관리자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9DAF57-4817-4427-8A61-BF9B3534A96D}"/>
              </a:ext>
            </a:extLst>
          </p:cNvPr>
          <p:cNvSpPr/>
          <p:nvPr/>
        </p:nvSpPr>
        <p:spPr>
          <a:xfrm>
            <a:off x="6169572" y="4015185"/>
            <a:ext cx="871646" cy="122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E6DC5E-257C-4EA6-8845-2ACC8C6815E9}"/>
              </a:ext>
            </a:extLst>
          </p:cNvPr>
          <p:cNvSpPr txBox="1"/>
          <p:nvPr/>
        </p:nvSpPr>
        <p:spPr>
          <a:xfrm>
            <a:off x="5382258" y="40151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/>
              <a:t>수정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211BF9-03F7-4720-98C9-10D477999340}"/>
              </a:ext>
            </a:extLst>
          </p:cNvPr>
          <p:cNvSpPr txBox="1"/>
          <p:nvPr/>
        </p:nvSpPr>
        <p:spPr>
          <a:xfrm>
            <a:off x="5748073" y="40151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85784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0608" y="2669264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통계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0608" y="3026137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Cool">
            <a:extLst>
              <a:ext uri="{FF2B5EF4-FFF2-40B4-BE49-F238E27FC236}">
                <a16:creationId xmlns:a16="http://schemas.microsoft.com/office/drawing/2014/main" id="{328A16A6-A030-4DCE-804C-2F097A217C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3318" y="1705220"/>
            <a:ext cx="562323" cy="546100"/>
          </a:xfrm>
          <a:custGeom>
            <a:avLst/>
            <a:gdLst>
              <a:gd name="T0" fmla="*/ 710 w 1425"/>
              <a:gd name="T1" fmla="*/ 0 h 1390"/>
              <a:gd name="T2" fmla="*/ 49 w 1425"/>
              <a:gd name="T3" fmla="*/ 480 h 1390"/>
              <a:gd name="T4" fmla="*/ 5 w 1425"/>
              <a:gd name="T5" fmla="*/ 520 h 1390"/>
              <a:gd name="T6" fmla="*/ 25 w 1425"/>
              <a:gd name="T7" fmla="*/ 576 h 1390"/>
              <a:gd name="T8" fmla="*/ 15 w 1425"/>
              <a:gd name="T9" fmla="*/ 695 h 1390"/>
              <a:gd name="T10" fmla="*/ 710 w 1425"/>
              <a:gd name="T11" fmla="*/ 1390 h 1390"/>
              <a:gd name="T12" fmla="*/ 1406 w 1425"/>
              <a:gd name="T13" fmla="*/ 695 h 1390"/>
              <a:gd name="T14" fmla="*/ 1396 w 1425"/>
              <a:gd name="T15" fmla="*/ 578 h 1390"/>
              <a:gd name="T16" fmla="*/ 1420 w 1425"/>
              <a:gd name="T17" fmla="*/ 519 h 1390"/>
              <a:gd name="T18" fmla="*/ 1372 w 1425"/>
              <a:gd name="T19" fmla="*/ 478 h 1390"/>
              <a:gd name="T20" fmla="*/ 710 w 1425"/>
              <a:gd name="T21" fmla="*/ 0 h 1390"/>
              <a:gd name="T22" fmla="*/ 710 w 1425"/>
              <a:gd name="T23" fmla="*/ 108 h 1390"/>
              <a:gd name="T24" fmla="*/ 1268 w 1425"/>
              <a:gd name="T25" fmla="*/ 515 h 1390"/>
              <a:gd name="T26" fmla="*/ 1197 w 1425"/>
              <a:gd name="T27" fmla="*/ 527 h 1390"/>
              <a:gd name="T28" fmla="*/ 955 w 1425"/>
              <a:gd name="T29" fmla="*/ 478 h 1390"/>
              <a:gd name="T30" fmla="*/ 802 w 1425"/>
              <a:gd name="T31" fmla="*/ 503 h 1390"/>
              <a:gd name="T32" fmla="*/ 709 w 1425"/>
              <a:gd name="T33" fmla="*/ 485 h 1390"/>
              <a:gd name="T34" fmla="*/ 619 w 1425"/>
              <a:gd name="T35" fmla="*/ 502 h 1390"/>
              <a:gd name="T36" fmla="*/ 466 w 1425"/>
              <a:gd name="T37" fmla="*/ 478 h 1390"/>
              <a:gd name="T38" fmla="*/ 224 w 1425"/>
              <a:gd name="T39" fmla="*/ 527 h 1390"/>
              <a:gd name="T40" fmla="*/ 152 w 1425"/>
              <a:gd name="T41" fmla="*/ 515 h 1390"/>
              <a:gd name="T42" fmla="*/ 710 w 1425"/>
              <a:gd name="T43" fmla="*/ 108 h 1390"/>
              <a:gd name="T44" fmla="*/ 709 w 1425"/>
              <a:gd name="T45" fmla="*/ 581 h 1390"/>
              <a:gd name="T46" fmla="*/ 765 w 1425"/>
              <a:gd name="T47" fmla="*/ 592 h 1390"/>
              <a:gd name="T48" fmla="*/ 955 w 1425"/>
              <a:gd name="T49" fmla="*/ 798 h 1390"/>
              <a:gd name="T50" fmla="*/ 1185 w 1425"/>
              <a:gd name="T51" fmla="*/ 639 h 1390"/>
              <a:gd name="T52" fmla="*/ 1199 w 1425"/>
              <a:gd name="T53" fmla="*/ 637 h 1390"/>
              <a:gd name="T54" fmla="*/ 1292 w 1425"/>
              <a:gd name="T55" fmla="*/ 622 h 1390"/>
              <a:gd name="T56" fmla="*/ 1297 w 1425"/>
              <a:gd name="T57" fmla="*/ 695 h 1390"/>
              <a:gd name="T58" fmla="*/ 710 w 1425"/>
              <a:gd name="T59" fmla="*/ 1282 h 1390"/>
              <a:gd name="T60" fmla="*/ 124 w 1425"/>
              <a:gd name="T61" fmla="*/ 695 h 1390"/>
              <a:gd name="T62" fmla="*/ 129 w 1425"/>
              <a:gd name="T63" fmla="*/ 622 h 1390"/>
              <a:gd name="T64" fmla="*/ 224 w 1425"/>
              <a:gd name="T65" fmla="*/ 637 h 1390"/>
              <a:gd name="T66" fmla="*/ 236 w 1425"/>
              <a:gd name="T67" fmla="*/ 637 h 1390"/>
              <a:gd name="T68" fmla="*/ 466 w 1425"/>
              <a:gd name="T69" fmla="*/ 798 h 1390"/>
              <a:gd name="T70" fmla="*/ 656 w 1425"/>
              <a:gd name="T71" fmla="*/ 590 h 1390"/>
              <a:gd name="T72" fmla="*/ 709 w 1425"/>
              <a:gd name="T73" fmla="*/ 581 h 1390"/>
              <a:gd name="T74" fmla="*/ 1087 w 1425"/>
              <a:gd name="T75" fmla="*/ 836 h 1390"/>
              <a:gd name="T76" fmla="*/ 710 w 1425"/>
              <a:gd name="T77" fmla="*/ 971 h 1390"/>
              <a:gd name="T78" fmla="*/ 504 w 1425"/>
              <a:gd name="T79" fmla="*/ 983 h 1390"/>
              <a:gd name="T80" fmla="*/ 710 w 1425"/>
              <a:gd name="T81" fmla="*/ 1068 h 1390"/>
              <a:gd name="T82" fmla="*/ 1087 w 1425"/>
              <a:gd name="T83" fmla="*/ 836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5" h="1390">
                <a:moveTo>
                  <a:pt x="710" y="0"/>
                </a:moveTo>
                <a:cubicBezTo>
                  <a:pt x="402" y="0"/>
                  <a:pt x="140" y="201"/>
                  <a:pt x="49" y="480"/>
                </a:cubicBezTo>
                <a:cubicBezTo>
                  <a:pt x="28" y="483"/>
                  <a:pt x="10" y="500"/>
                  <a:pt x="5" y="520"/>
                </a:cubicBezTo>
                <a:cubicBezTo>
                  <a:pt x="0" y="541"/>
                  <a:pt x="9" y="564"/>
                  <a:pt x="25" y="576"/>
                </a:cubicBezTo>
                <a:cubicBezTo>
                  <a:pt x="18" y="615"/>
                  <a:pt x="15" y="654"/>
                  <a:pt x="15" y="695"/>
                </a:cubicBezTo>
                <a:cubicBezTo>
                  <a:pt x="15" y="1079"/>
                  <a:pt x="326" y="1390"/>
                  <a:pt x="710" y="1390"/>
                </a:cubicBezTo>
                <a:cubicBezTo>
                  <a:pt x="1094" y="1390"/>
                  <a:pt x="1406" y="1079"/>
                  <a:pt x="1406" y="695"/>
                </a:cubicBezTo>
                <a:cubicBezTo>
                  <a:pt x="1406" y="655"/>
                  <a:pt x="1402" y="616"/>
                  <a:pt x="1396" y="578"/>
                </a:cubicBezTo>
                <a:cubicBezTo>
                  <a:pt x="1415" y="566"/>
                  <a:pt x="1425" y="541"/>
                  <a:pt x="1420" y="519"/>
                </a:cubicBezTo>
                <a:cubicBezTo>
                  <a:pt x="1414" y="497"/>
                  <a:pt x="1394" y="480"/>
                  <a:pt x="1372" y="478"/>
                </a:cubicBezTo>
                <a:cubicBezTo>
                  <a:pt x="1281" y="200"/>
                  <a:pt x="1019" y="0"/>
                  <a:pt x="710" y="0"/>
                </a:cubicBezTo>
                <a:close/>
                <a:moveTo>
                  <a:pt x="710" y="108"/>
                </a:moveTo>
                <a:cubicBezTo>
                  <a:pt x="971" y="108"/>
                  <a:pt x="1192" y="279"/>
                  <a:pt x="1268" y="515"/>
                </a:cubicBezTo>
                <a:cubicBezTo>
                  <a:pt x="1245" y="522"/>
                  <a:pt x="1221" y="524"/>
                  <a:pt x="1197" y="527"/>
                </a:cubicBezTo>
                <a:cubicBezTo>
                  <a:pt x="1191" y="481"/>
                  <a:pt x="1152" y="478"/>
                  <a:pt x="955" y="478"/>
                </a:cubicBezTo>
                <a:cubicBezTo>
                  <a:pt x="880" y="478"/>
                  <a:pt x="832" y="484"/>
                  <a:pt x="802" y="503"/>
                </a:cubicBezTo>
                <a:cubicBezTo>
                  <a:pt x="773" y="492"/>
                  <a:pt x="742" y="485"/>
                  <a:pt x="709" y="485"/>
                </a:cubicBezTo>
                <a:cubicBezTo>
                  <a:pt x="677" y="485"/>
                  <a:pt x="647" y="492"/>
                  <a:pt x="619" y="502"/>
                </a:cubicBezTo>
                <a:cubicBezTo>
                  <a:pt x="589" y="483"/>
                  <a:pt x="540" y="478"/>
                  <a:pt x="466" y="478"/>
                </a:cubicBezTo>
                <a:cubicBezTo>
                  <a:pt x="269" y="478"/>
                  <a:pt x="229" y="481"/>
                  <a:pt x="224" y="527"/>
                </a:cubicBezTo>
                <a:cubicBezTo>
                  <a:pt x="200" y="524"/>
                  <a:pt x="175" y="522"/>
                  <a:pt x="152" y="515"/>
                </a:cubicBezTo>
                <a:cubicBezTo>
                  <a:pt x="228" y="279"/>
                  <a:pt x="449" y="108"/>
                  <a:pt x="710" y="108"/>
                </a:cubicBezTo>
                <a:close/>
                <a:moveTo>
                  <a:pt x="709" y="581"/>
                </a:moveTo>
                <a:cubicBezTo>
                  <a:pt x="729" y="581"/>
                  <a:pt x="748" y="586"/>
                  <a:pt x="765" y="592"/>
                </a:cubicBezTo>
                <a:cubicBezTo>
                  <a:pt x="767" y="748"/>
                  <a:pt x="866" y="798"/>
                  <a:pt x="955" y="798"/>
                </a:cubicBezTo>
                <a:cubicBezTo>
                  <a:pt x="1028" y="798"/>
                  <a:pt x="1146" y="766"/>
                  <a:pt x="1185" y="639"/>
                </a:cubicBezTo>
                <a:cubicBezTo>
                  <a:pt x="1190" y="638"/>
                  <a:pt x="1194" y="638"/>
                  <a:pt x="1199" y="637"/>
                </a:cubicBezTo>
                <a:cubicBezTo>
                  <a:pt x="1228" y="634"/>
                  <a:pt x="1260" y="630"/>
                  <a:pt x="1292" y="622"/>
                </a:cubicBezTo>
                <a:cubicBezTo>
                  <a:pt x="1295" y="646"/>
                  <a:pt x="1297" y="670"/>
                  <a:pt x="1297" y="695"/>
                </a:cubicBezTo>
                <a:cubicBezTo>
                  <a:pt x="1297" y="1019"/>
                  <a:pt x="1034" y="1282"/>
                  <a:pt x="710" y="1282"/>
                </a:cubicBezTo>
                <a:cubicBezTo>
                  <a:pt x="387" y="1282"/>
                  <a:pt x="124" y="1019"/>
                  <a:pt x="124" y="695"/>
                </a:cubicBezTo>
                <a:cubicBezTo>
                  <a:pt x="124" y="670"/>
                  <a:pt x="126" y="646"/>
                  <a:pt x="129" y="622"/>
                </a:cubicBezTo>
                <a:cubicBezTo>
                  <a:pt x="161" y="630"/>
                  <a:pt x="194" y="634"/>
                  <a:pt x="224" y="637"/>
                </a:cubicBezTo>
                <a:cubicBezTo>
                  <a:pt x="228" y="638"/>
                  <a:pt x="231" y="637"/>
                  <a:pt x="236" y="637"/>
                </a:cubicBezTo>
                <a:cubicBezTo>
                  <a:pt x="275" y="765"/>
                  <a:pt x="392" y="798"/>
                  <a:pt x="466" y="798"/>
                </a:cubicBezTo>
                <a:cubicBezTo>
                  <a:pt x="555" y="798"/>
                  <a:pt x="655" y="748"/>
                  <a:pt x="656" y="590"/>
                </a:cubicBezTo>
                <a:cubicBezTo>
                  <a:pt x="672" y="585"/>
                  <a:pt x="690" y="581"/>
                  <a:pt x="709" y="581"/>
                </a:cubicBezTo>
                <a:close/>
                <a:moveTo>
                  <a:pt x="1087" y="836"/>
                </a:moveTo>
                <a:cubicBezTo>
                  <a:pt x="985" y="980"/>
                  <a:pt x="877" y="971"/>
                  <a:pt x="710" y="971"/>
                </a:cubicBezTo>
                <a:cubicBezTo>
                  <a:pt x="601" y="971"/>
                  <a:pt x="504" y="921"/>
                  <a:pt x="504" y="983"/>
                </a:cubicBezTo>
                <a:cubicBezTo>
                  <a:pt x="504" y="1057"/>
                  <a:pt x="600" y="1068"/>
                  <a:pt x="710" y="1068"/>
                </a:cubicBezTo>
                <a:cubicBezTo>
                  <a:pt x="903" y="1068"/>
                  <a:pt x="1033" y="1002"/>
                  <a:pt x="1087" y="8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835BD-4D75-486F-BC69-27B15DD4ABAA}"/>
              </a:ext>
            </a:extLst>
          </p:cNvPr>
          <p:cNvSpPr txBox="1"/>
          <p:nvPr/>
        </p:nvSpPr>
        <p:spPr>
          <a:xfrm>
            <a:off x="1678059" y="1798027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4EE37-C00B-4BE3-A48F-FA6546F93D24}"/>
              </a:ext>
            </a:extLst>
          </p:cNvPr>
          <p:cNvSpPr/>
          <p:nvPr/>
        </p:nvSpPr>
        <p:spPr>
          <a:xfrm>
            <a:off x="983319" y="3064844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욕설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자유게시판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게시글 제목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2D44D0-F17F-47FE-A9DE-0C5A99A4F03A}"/>
              </a:ext>
            </a:extLst>
          </p:cNvPr>
          <p:cNvSpPr/>
          <p:nvPr/>
        </p:nvSpPr>
        <p:spPr>
          <a:xfrm>
            <a:off x="983319" y="3377926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음란물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정보공유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게시글 제목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2D3C71-8048-487D-B4FF-58C12649D235}"/>
              </a:ext>
            </a:extLst>
          </p:cNvPr>
          <p:cNvSpPr/>
          <p:nvPr/>
        </p:nvSpPr>
        <p:spPr>
          <a:xfrm>
            <a:off x="2003677" y="5077196"/>
            <a:ext cx="3938954" cy="34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DD177B-A739-413C-994D-23BFF9D1442A}"/>
              </a:ext>
            </a:extLst>
          </p:cNvPr>
          <p:cNvSpPr/>
          <p:nvPr/>
        </p:nvSpPr>
        <p:spPr>
          <a:xfrm>
            <a:off x="983319" y="3689532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광고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자유게시판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게시글 제목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AC8B6B-0DEA-4521-B9E9-8E3CB09E7FCA}"/>
              </a:ext>
            </a:extLst>
          </p:cNvPr>
          <p:cNvSpPr txBox="1"/>
          <p:nvPr/>
        </p:nvSpPr>
        <p:spPr>
          <a:xfrm>
            <a:off x="983318" y="251539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읽음</a:t>
            </a:r>
            <a:r>
              <a:rPr lang="en-US" altLang="ko-KR" dirty="0"/>
              <a:t> / </a:t>
            </a:r>
            <a:r>
              <a:rPr lang="ko-KR" altLang="en-US" dirty="0" err="1"/>
              <a:t>읽지않음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CEE0CA-C3DA-4991-90EC-3CC88F581E48}"/>
              </a:ext>
            </a:extLst>
          </p:cNvPr>
          <p:cNvSpPr txBox="1"/>
          <p:nvPr/>
        </p:nvSpPr>
        <p:spPr>
          <a:xfrm>
            <a:off x="5609416" y="2530764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err="1"/>
              <a:t>최신순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오래된순</a:t>
            </a:r>
            <a:endParaRPr lang="ko-KR" altLang="en-US" sz="1200" dirty="0"/>
          </a:p>
        </p:txBody>
      </p:sp>
      <p:sp>
        <p:nvSpPr>
          <p:cNvPr id="50" name="Sorting (Descending)">
            <a:extLst>
              <a:ext uri="{FF2B5EF4-FFF2-40B4-BE49-F238E27FC236}">
                <a16:creationId xmlns:a16="http://schemas.microsoft.com/office/drawing/2014/main" id="{B28F6DBC-D4D9-468D-92DA-6D8551AB54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9140" y="2612397"/>
            <a:ext cx="161925" cy="136525"/>
          </a:xfrm>
          <a:custGeom>
            <a:avLst/>
            <a:gdLst>
              <a:gd name="T0" fmla="*/ 54 w 1409"/>
              <a:gd name="T1" fmla="*/ 0 h 1194"/>
              <a:gd name="T2" fmla="*/ 0 w 1409"/>
              <a:gd name="T3" fmla="*/ 54 h 1194"/>
              <a:gd name="T4" fmla="*/ 0 w 1409"/>
              <a:gd name="T5" fmla="*/ 162 h 1194"/>
              <a:gd name="T6" fmla="*/ 54 w 1409"/>
              <a:gd name="T7" fmla="*/ 217 h 1194"/>
              <a:gd name="T8" fmla="*/ 705 w 1409"/>
              <a:gd name="T9" fmla="*/ 217 h 1194"/>
              <a:gd name="T10" fmla="*/ 759 w 1409"/>
              <a:gd name="T11" fmla="*/ 162 h 1194"/>
              <a:gd name="T12" fmla="*/ 759 w 1409"/>
              <a:gd name="T13" fmla="*/ 54 h 1194"/>
              <a:gd name="T14" fmla="*/ 705 w 1409"/>
              <a:gd name="T15" fmla="*/ 0 h 1194"/>
              <a:gd name="T16" fmla="*/ 54 w 1409"/>
              <a:gd name="T17" fmla="*/ 0 h 1194"/>
              <a:gd name="T18" fmla="*/ 1165 w 1409"/>
              <a:gd name="T19" fmla="*/ 225 h 1194"/>
              <a:gd name="T20" fmla="*/ 1085 w 1409"/>
              <a:gd name="T21" fmla="*/ 252 h 1194"/>
              <a:gd name="T22" fmla="*/ 1063 w 1409"/>
              <a:gd name="T23" fmla="*/ 710 h 1194"/>
              <a:gd name="T24" fmla="*/ 955 w 1409"/>
              <a:gd name="T25" fmla="*/ 710 h 1194"/>
              <a:gd name="T26" fmla="*/ 927 w 1409"/>
              <a:gd name="T27" fmla="*/ 726 h 1194"/>
              <a:gd name="T28" fmla="*/ 929 w 1409"/>
              <a:gd name="T29" fmla="*/ 758 h 1194"/>
              <a:gd name="T30" fmla="*/ 1146 w 1409"/>
              <a:gd name="T31" fmla="*/ 995 h 1194"/>
              <a:gd name="T32" fmla="*/ 1165 w 1409"/>
              <a:gd name="T33" fmla="*/ 1002 h 1194"/>
              <a:gd name="T34" fmla="*/ 1185 w 1409"/>
              <a:gd name="T35" fmla="*/ 995 h 1194"/>
              <a:gd name="T36" fmla="*/ 1402 w 1409"/>
              <a:gd name="T37" fmla="*/ 758 h 1194"/>
              <a:gd name="T38" fmla="*/ 1404 w 1409"/>
              <a:gd name="T39" fmla="*/ 726 h 1194"/>
              <a:gd name="T40" fmla="*/ 1377 w 1409"/>
              <a:gd name="T41" fmla="*/ 710 h 1194"/>
              <a:gd name="T42" fmla="*/ 1268 w 1409"/>
              <a:gd name="T43" fmla="*/ 710 h 1194"/>
              <a:gd name="T44" fmla="*/ 1241 w 1409"/>
              <a:gd name="T45" fmla="*/ 252 h 1194"/>
              <a:gd name="T46" fmla="*/ 1165 w 1409"/>
              <a:gd name="T47" fmla="*/ 225 h 1194"/>
              <a:gd name="T48" fmla="*/ 54 w 1409"/>
              <a:gd name="T49" fmla="*/ 325 h 1194"/>
              <a:gd name="T50" fmla="*/ 0 w 1409"/>
              <a:gd name="T51" fmla="*/ 380 h 1194"/>
              <a:gd name="T52" fmla="*/ 0 w 1409"/>
              <a:gd name="T53" fmla="*/ 488 h 1194"/>
              <a:gd name="T54" fmla="*/ 54 w 1409"/>
              <a:gd name="T55" fmla="*/ 542 h 1194"/>
              <a:gd name="T56" fmla="*/ 542 w 1409"/>
              <a:gd name="T57" fmla="*/ 542 h 1194"/>
              <a:gd name="T58" fmla="*/ 597 w 1409"/>
              <a:gd name="T59" fmla="*/ 488 h 1194"/>
              <a:gd name="T60" fmla="*/ 597 w 1409"/>
              <a:gd name="T61" fmla="*/ 380 h 1194"/>
              <a:gd name="T62" fmla="*/ 542 w 1409"/>
              <a:gd name="T63" fmla="*/ 325 h 1194"/>
              <a:gd name="T64" fmla="*/ 54 w 1409"/>
              <a:gd name="T65" fmla="*/ 325 h 1194"/>
              <a:gd name="T66" fmla="*/ 54 w 1409"/>
              <a:gd name="T67" fmla="*/ 651 h 1194"/>
              <a:gd name="T68" fmla="*/ 0 w 1409"/>
              <a:gd name="T69" fmla="*/ 705 h 1194"/>
              <a:gd name="T70" fmla="*/ 0 w 1409"/>
              <a:gd name="T71" fmla="*/ 814 h 1194"/>
              <a:gd name="T72" fmla="*/ 54 w 1409"/>
              <a:gd name="T73" fmla="*/ 868 h 1194"/>
              <a:gd name="T74" fmla="*/ 380 w 1409"/>
              <a:gd name="T75" fmla="*/ 868 h 1194"/>
              <a:gd name="T76" fmla="*/ 434 w 1409"/>
              <a:gd name="T77" fmla="*/ 814 h 1194"/>
              <a:gd name="T78" fmla="*/ 434 w 1409"/>
              <a:gd name="T79" fmla="*/ 705 h 1194"/>
              <a:gd name="T80" fmla="*/ 380 w 1409"/>
              <a:gd name="T81" fmla="*/ 651 h 1194"/>
              <a:gd name="T82" fmla="*/ 54 w 1409"/>
              <a:gd name="T83" fmla="*/ 651 h 1194"/>
              <a:gd name="T84" fmla="*/ 54 w 1409"/>
              <a:gd name="T85" fmla="*/ 977 h 1194"/>
              <a:gd name="T86" fmla="*/ 0 w 1409"/>
              <a:gd name="T87" fmla="*/ 1031 h 1194"/>
              <a:gd name="T88" fmla="*/ 0 w 1409"/>
              <a:gd name="T89" fmla="*/ 1139 h 1194"/>
              <a:gd name="T90" fmla="*/ 54 w 1409"/>
              <a:gd name="T91" fmla="*/ 1194 h 1194"/>
              <a:gd name="T92" fmla="*/ 217 w 1409"/>
              <a:gd name="T93" fmla="*/ 1194 h 1194"/>
              <a:gd name="T94" fmla="*/ 271 w 1409"/>
              <a:gd name="T95" fmla="*/ 1139 h 1194"/>
              <a:gd name="T96" fmla="*/ 271 w 1409"/>
              <a:gd name="T97" fmla="*/ 1031 h 1194"/>
              <a:gd name="T98" fmla="*/ 217 w 1409"/>
              <a:gd name="T99" fmla="*/ 977 h 1194"/>
              <a:gd name="T100" fmla="*/ 54 w 1409"/>
              <a:gd name="T101" fmla="*/ 97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9" h="1194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162"/>
                </a:lnTo>
                <a:cubicBezTo>
                  <a:pt x="0" y="192"/>
                  <a:pt x="24" y="217"/>
                  <a:pt x="54" y="217"/>
                </a:cubicBezTo>
                <a:lnTo>
                  <a:pt x="705" y="217"/>
                </a:lnTo>
                <a:cubicBezTo>
                  <a:pt x="735" y="217"/>
                  <a:pt x="759" y="192"/>
                  <a:pt x="759" y="162"/>
                </a:cubicBezTo>
                <a:lnTo>
                  <a:pt x="759" y="54"/>
                </a:lnTo>
                <a:cubicBezTo>
                  <a:pt x="759" y="24"/>
                  <a:pt x="735" y="0"/>
                  <a:pt x="705" y="0"/>
                </a:cubicBezTo>
                <a:lnTo>
                  <a:pt x="54" y="0"/>
                </a:lnTo>
                <a:close/>
                <a:moveTo>
                  <a:pt x="1165" y="225"/>
                </a:moveTo>
                <a:cubicBezTo>
                  <a:pt x="1134" y="225"/>
                  <a:pt x="1097" y="236"/>
                  <a:pt x="1085" y="252"/>
                </a:cubicBezTo>
                <a:cubicBezTo>
                  <a:pt x="1077" y="263"/>
                  <a:pt x="1074" y="643"/>
                  <a:pt x="1063" y="710"/>
                </a:cubicBezTo>
                <a:lnTo>
                  <a:pt x="955" y="710"/>
                </a:lnTo>
                <a:cubicBezTo>
                  <a:pt x="943" y="710"/>
                  <a:pt x="933" y="715"/>
                  <a:pt x="927" y="726"/>
                </a:cubicBezTo>
                <a:cubicBezTo>
                  <a:pt x="922" y="736"/>
                  <a:pt x="923" y="748"/>
                  <a:pt x="929" y="758"/>
                </a:cubicBezTo>
                <a:cubicBezTo>
                  <a:pt x="1012" y="881"/>
                  <a:pt x="1141" y="991"/>
                  <a:pt x="1146" y="995"/>
                </a:cubicBezTo>
                <a:cubicBezTo>
                  <a:pt x="1152" y="1000"/>
                  <a:pt x="1158" y="1002"/>
                  <a:pt x="1165" y="1002"/>
                </a:cubicBezTo>
                <a:cubicBezTo>
                  <a:pt x="1172" y="1002"/>
                  <a:pt x="1180" y="1000"/>
                  <a:pt x="1185" y="995"/>
                </a:cubicBezTo>
                <a:cubicBezTo>
                  <a:pt x="1191" y="991"/>
                  <a:pt x="1319" y="881"/>
                  <a:pt x="1402" y="758"/>
                </a:cubicBezTo>
                <a:cubicBezTo>
                  <a:pt x="1409" y="748"/>
                  <a:pt x="1409" y="736"/>
                  <a:pt x="1404" y="726"/>
                </a:cubicBezTo>
                <a:cubicBezTo>
                  <a:pt x="1399" y="715"/>
                  <a:pt x="1388" y="710"/>
                  <a:pt x="1377" y="710"/>
                </a:cubicBezTo>
                <a:lnTo>
                  <a:pt x="1268" y="710"/>
                </a:lnTo>
                <a:cubicBezTo>
                  <a:pt x="1257" y="643"/>
                  <a:pt x="1249" y="263"/>
                  <a:pt x="1241" y="252"/>
                </a:cubicBezTo>
                <a:cubicBezTo>
                  <a:pt x="1230" y="236"/>
                  <a:pt x="1196" y="225"/>
                  <a:pt x="1165" y="225"/>
                </a:cubicBezTo>
                <a:close/>
                <a:moveTo>
                  <a:pt x="54" y="325"/>
                </a:moveTo>
                <a:cubicBezTo>
                  <a:pt x="24" y="325"/>
                  <a:pt x="0" y="350"/>
                  <a:pt x="0" y="380"/>
                </a:cubicBezTo>
                <a:lnTo>
                  <a:pt x="0" y="488"/>
                </a:lnTo>
                <a:cubicBezTo>
                  <a:pt x="0" y="518"/>
                  <a:pt x="24" y="542"/>
                  <a:pt x="54" y="542"/>
                </a:cubicBezTo>
                <a:lnTo>
                  <a:pt x="542" y="542"/>
                </a:lnTo>
                <a:cubicBezTo>
                  <a:pt x="572" y="542"/>
                  <a:pt x="597" y="518"/>
                  <a:pt x="597" y="488"/>
                </a:cubicBezTo>
                <a:lnTo>
                  <a:pt x="597" y="380"/>
                </a:lnTo>
                <a:cubicBezTo>
                  <a:pt x="597" y="350"/>
                  <a:pt x="572" y="325"/>
                  <a:pt x="542" y="325"/>
                </a:cubicBezTo>
                <a:lnTo>
                  <a:pt x="54" y="325"/>
                </a:lnTo>
                <a:close/>
                <a:moveTo>
                  <a:pt x="54" y="651"/>
                </a:moveTo>
                <a:cubicBezTo>
                  <a:pt x="24" y="651"/>
                  <a:pt x="0" y="675"/>
                  <a:pt x="0" y="705"/>
                </a:cubicBezTo>
                <a:lnTo>
                  <a:pt x="0" y="814"/>
                </a:lnTo>
                <a:cubicBezTo>
                  <a:pt x="0" y="844"/>
                  <a:pt x="24" y="868"/>
                  <a:pt x="54" y="868"/>
                </a:cubicBezTo>
                <a:lnTo>
                  <a:pt x="380" y="868"/>
                </a:lnTo>
                <a:cubicBezTo>
                  <a:pt x="409" y="868"/>
                  <a:pt x="434" y="844"/>
                  <a:pt x="434" y="814"/>
                </a:cubicBezTo>
                <a:lnTo>
                  <a:pt x="434" y="705"/>
                </a:lnTo>
                <a:cubicBezTo>
                  <a:pt x="434" y="675"/>
                  <a:pt x="409" y="651"/>
                  <a:pt x="380" y="651"/>
                </a:cubicBezTo>
                <a:lnTo>
                  <a:pt x="54" y="651"/>
                </a:lnTo>
                <a:close/>
                <a:moveTo>
                  <a:pt x="54" y="977"/>
                </a:moveTo>
                <a:cubicBezTo>
                  <a:pt x="24" y="977"/>
                  <a:pt x="0" y="1001"/>
                  <a:pt x="0" y="1031"/>
                </a:cubicBezTo>
                <a:lnTo>
                  <a:pt x="0" y="1139"/>
                </a:lnTo>
                <a:cubicBezTo>
                  <a:pt x="0" y="1169"/>
                  <a:pt x="24" y="1194"/>
                  <a:pt x="54" y="1194"/>
                </a:cubicBezTo>
                <a:lnTo>
                  <a:pt x="217" y="1194"/>
                </a:lnTo>
                <a:cubicBezTo>
                  <a:pt x="247" y="1194"/>
                  <a:pt x="271" y="1169"/>
                  <a:pt x="271" y="1139"/>
                </a:cubicBezTo>
                <a:lnTo>
                  <a:pt x="271" y="1031"/>
                </a:lnTo>
                <a:cubicBezTo>
                  <a:pt x="271" y="1001"/>
                  <a:pt x="247" y="977"/>
                  <a:pt x="217" y="977"/>
                </a:cubicBezTo>
                <a:lnTo>
                  <a:pt x="54" y="97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D61148-689E-4B5A-8339-FA9CD1E9BC53}"/>
              </a:ext>
            </a:extLst>
          </p:cNvPr>
          <p:cNvSpPr/>
          <p:nvPr/>
        </p:nvSpPr>
        <p:spPr>
          <a:xfrm>
            <a:off x="983318" y="4006732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음란물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게시글 제목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D2D6A1-AA9C-43D7-8C3A-707BBDA46C18}"/>
              </a:ext>
            </a:extLst>
          </p:cNvPr>
          <p:cNvSpPr/>
          <p:nvPr/>
        </p:nvSpPr>
        <p:spPr>
          <a:xfrm>
            <a:off x="983318" y="4318338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도배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게시글 제목</a:t>
            </a:r>
          </a:p>
        </p:txBody>
      </p:sp>
    </p:spTree>
    <p:extLst>
      <p:ext uri="{BB962C8B-B14F-4D97-AF65-F5344CB8AC3E}">
        <p14:creationId xmlns:p14="http://schemas.microsoft.com/office/powerpoint/2010/main" val="6105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0608" y="2669264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통계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0608" y="3026137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Cool">
            <a:extLst>
              <a:ext uri="{FF2B5EF4-FFF2-40B4-BE49-F238E27FC236}">
                <a16:creationId xmlns:a16="http://schemas.microsoft.com/office/drawing/2014/main" id="{328A16A6-A030-4DCE-804C-2F097A217C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3318" y="1705220"/>
            <a:ext cx="562323" cy="546100"/>
          </a:xfrm>
          <a:custGeom>
            <a:avLst/>
            <a:gdLst>
              <a:gd name="T0" fmla="*/ 710 w 1425"/>
              <a:gd name="T1" fmla="*/ 0 h 1390"/>
              <a:gd name="T2" fmla="*/ 49 w 1425"/>
              <a:gd name="T3" fmla="*/ 480 h 1390"/>
              <a:gd name="T4" fmla="*/ 5 w 1425"/>
              <a:gd name="T5" fmla="*/ 520 h 1390"/>
              <a:gd name="T6" fmla="*/ 25 w 1425"/>
              <a:gd name="T7" fmla="*/ 576 h 1390"/>
              <a:gd name="T8" fmla="*/ 15 w 1425"/>
              <a:gd name="T9" fmla="*/ 695 h 1390"/>
              <a:gd name="T10" fmla="*/ 710 w 1425"/>
              <a:gd name="T11" fmla="*/ 1390 h 1390"/>
              <a:gd name="T12" fmla="*/ 1406 w 1425"/>
              <a:gd name="T13" fmla="*/ 695 h 1390"/>
              <a:gd name="T14" fmla="*/ 1396 w 1425"/>
              <a:gd name="T15" fmla="*/ 578 h 1390"/>
              <a:gd name="T16" fmla="*/ 1420 w 1425"/>
              <a:gd name="T17" fmla="*/ 519 h 1390"/>
              <a:gd name="T18" fmla="*/ 1372 w 1425"/>
              <a:gd name="T19" fmla="*/ 478 h 1390"/>
              <a:gd name="T20" fmla="*/ 710 w 1425"/>
              <a:gd name="T21" fmla="*/ 0 h 1390"/>
              <a:gd name="T22" fmla="*/ 710 w 1425"/>
              <a:gd name="T23" fmla="*/ 108 h 1390"/>
              <a:gd name="T24" fmla="*/ 1268 w 1425"/>
              <a:gd name="T25" fmla="*/ 515 h 1390"/>
              <a:gd name="T26" fmla="*/ 1197 w 1425"/>
              <a:gd name="T27" fmla="*/ 527 h 1390"/>
              <a:gd name="T28" fmla="*/ 955 w 1425"/>
              <a:gd name="T29" fmla="*/ 478 h 1390"/>
              <a:gd name="T30" fmla="*/ 802 w 1425"/>
              <a:gd name="T31" fmla="*/ 503 h 1390"/>
              <a:gd name="T32" fmla="*/ 709 w 1425"/>
              <a:gd name="T33" fmla="*/ 485 h 1390"/>
              <a:gd name="T34" fmla="*/ 619 w 1425"/>
              <a:gd name="T35" fmla="*/ 502 h 1390"/>
              <a:gd name="T36" fmla="*/ 466 w 1425"/>
              <a:gd name="T37" fmla="*/ 478 h 1390"/>
              <a:gd name="T38" fmla="*/ 224 w 1425"/>
              <a:gd name="T39" fmla="*/ 527 h 1390"/>
              <a:gd name="T40" fmla="*/ 152 w 1425"/>
              <a:gd name="T41" fmla="*/ 515 h 1390"/>
              <a:gd name="T42" fmla="*/ 710 w 1425"/>
              <a:gd name="T43" fmla="*/ 108 h 1390"/>
              <a:gd name="T44" fmla="*/ 709 w 1425"/>
              <a:gd name="T45" fmla="*/ 581 h 1390"/>
              <a:gd name="T46" fmla="*/ 765 w 1425"/>
              <a:gd name="T47" fmla="*/ 592 h 1390"/>
              <a:gd name="T48" fmla="*/ 955 w 1425"/>
              <a:gd name="T49" fmla="*/ 798 h 1390"/>
              <a:gd name="T50" fmla="*/ 1185 w 1425"/>
              <a:gd name="T51" fmla="*/ 639 h 1390"/>
              <a:gd name="T52" fmla="*/ 1199 w 1425"/>
              <a:gd name="T53" fmla="*/ 637 h 1390"/>
              <a:gd name="T54" fmla="*/ 1292 w 1425"/>
              <a:gd name="T55" fmla="*/ 622 h 1390"/>
              <a:gd name="T56" fmla="*/ 1297 w 1425"/>
              <a:gd name="T57" fmla="*/ 695 h 1390"/>
              <a:gd name="T58" fmla="*/ 710 w 1425"/>
              <a:gd name="T59" fmla="*/ 1282 h 1390"/>
              <a:gd name="T60" fmla="*/ 124 w 1425"/>
              <a:gd name="T61" fmla="*/ 695 h 1390"/>
              <a:gd name="T62" fmla="*/ 129 w 1425"/>
              <a:gd name="T63" fmla="*/ 622 h 1390"/>
              <a:gd name="T64" fmla="*/ 224 w 1425"/>
              <a:gd name="T65" fmla="*/ 637 h 1390"/>
              <a:gd name="T66" fmla="*/ 236 w 1425"/>
              <a:gd name="T67" fmla="*/ 637 h 1390"/>
              <a:gd name="T68" fmla="*/ 466 w 1425"/>
              <a:gd name="T69" fmla="*/ 798 h 1390"/>
              <a:gd name="T70" fmla="*/ 656 w 1425"/>
              <a:gd name="T71" fmla="*/ 590 h 1390"/>
              <a:gd name="T72" fmla="*/ 709 w 1425"/>
              <a:gd name="T73" fmla="*/ 581 h 1390"/>
              <a:gd name="T74" fmla="*/ 1087 w 1425"/>
              <a:gd name="T75" fmla="*/ 836 h 1390"/>
              <a:gd name="T76" fmla="*/ 710 w 1425"/>
              <a:gd name="T77" fmla="*/ 971 h 1390"/>
              <a:gd name="T78" fmla="*/ 504 w 1425"/>
              <a:gd name="T79" fmla="*/ 983 h 1390"/>
              <a:gd name="T80" fmla="*/ 710 w 1425"/>
              <a:gd name="T81" fmla="*/ 1068 h 1390"/>
              <a:gd name="T82" fmla="*/ 1087 w 1425"/>
              <a:gd name="T83" fmla="*/ 836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5" h="1390">
                <a:moveTo>
                  <a:pt x="710" y="0"/>
                </a:moveTo>
                <a:cubicBezTo>
                  <a:pt x="402" y="0"/>
                  <a:pt x="140" y="201"/>
                  <a:pt x="49" y="480"/>
                </a:cubicBezTo>
                <a:cubicBezTo>
                  <a:pt x="28" y="483"/>
                  <a:pt x="10" y="500"/>
                  <a:pt x="5" y="520"/>
                </a:cubicBezTo>
                <a:cubicBezTo>
                  <a:pt x="0" y="541"/>
                  <a:pt x="9" y="564"/>
                  <a:pt x="25" y="576"/>
                </a:cubicBezTo>
                <a:cubicBezTo>
                  <a:pt x="18" y="615"/>
                  <a:pt x="15" y="654"/>
                  <a:pt x="15" y="695"/>
                </a:cubicBezTo>
                <a:cubicBezTo>
                  <a:pt x="15" y="1079"/>
                  <a:pt x="326" y="1390"/>
                  <a:pt x="710" y="1390"/>
                </a:cubicBezTo>
                <a:cubicBezTo>
                  <a:pt x="1094" y="1390"/>
                  <a:pt x="1406" y="1079"/>
                  <a:pt x="1406" y="695"/>
                </a:cubicBezTo>
                <a:cubicBezTo>
                  <a:pt x="1406" y="655"/>
                  <a:pt x="1402" y="616"/>
                  <a:pt x="1396" y="578"/>
                </a:cubicBezTo>
                <a:cubicBezTo>
                  <a:pt x="1415" y="566"/>
                  <a:pt x="1425" y="541"/>
                  <a:pt x="1420" y="519"/>
                </a:cubicBezTo>
                <a:cubicBezTo>
                  <a:pt x="1414" y="497"/>
                  <a:pt x="1394" y="480"/>
                  <a:pt x="1372" y="478"/>
                </a:cubicBezTo>
                <a:cubicBezTo>
                  <a:pt x="1281" y="200"/>
                  <a:pt x="1019" y="0"/>
                  <a:pt x="710" y="0"/>
                </a:cubicBezTo>
                <a:close/>
                <a:moveTo>
                  <a:pt x="710" y="108"/>
                </a:moveTo>
                <a:cubicBezTo>
                  <a:pt x="971" y="108"/>
                  <a:pt x="1192" y="279"/>
                  <a:pt x="1268" y="515"/>
                </a:cubicBezTo>
                <a:cubicBezTo>
                  <a:pt x="1245" y="522"/>
                  <a:pt x="1221" y="524"/>
                  <a:pt x="1197" y="527"/>
                </a:cubicBezTo>
                <a:cubicBezTo>
                  <a:pt x="1191" y="481"/>
                  <a:pt x="1152" y="478"/>
                  <a:pt x="955" y="478"/>
                </a:cubicBezTo>
                <a:cubicBezTo>
                  <a:pt x="880" y="478"/>
                  <a:pt x="832" y="484"/>
                  <a:pt x="802" y="503"/>
                </a:cubicBezTo>
                <a:cubicBezTo>
                  <a:pt x="773" y="492"/>
                  <a:pt x="742" y="485"/>
                  <a:pt x="709" y="485"/>
                </a:cubicBezTo>
                <a:cubicBezTo>
                  <a:pt x="677" y="485"/>
                  <a:pt x="647" y="492"/>
                  <a:pt x="619" y="502"/>
                </a:cubicBezTo>
                <a:cubicBezTo>
                  <a:pt x="589" y="483"/>
                  <a:pt x="540" y="478"/>
                  <a:pt x="466" y="478"/>
                </a:cubicBezTo>
                <a:cubicBezTo>
                  <a:pt x="269" y="478"/>
                  <a:pt x="229" y="481"/>
                  <a:pt x="224" y="527"/>
                </a:cubicBezTo>
                <a:cubicBezTo>
                  <a:pt x="200" y="524"/>
                  <a:pt x="175" y="522"/>
                  <a:pt x="152" y="515"/>
                </a:cubicBezTo>
                <a:cubicBezTo>
                  <a:pt x="228" y="279"/>
                  <a:pt x="449" y="108"/>
                  <a:pt x="710" y="108"/>
                </a:cubicBezTo>
                <a:close/>
                <a:moveTo>
                  <a:pt x="709" y="581"/>
                </a:moveTo>
                <a:cubicBezTo>
                  <a:pt x="729" y="581"/>
                  <a:pt x="748" y="586"/>
                  <a:pt x="765" y="592"/>
                </a:cubicBezTo>
                <a:cubicBezTo>
                  <a:pt x="767" y="748"/>
                  <a:pt x="866" y="798"/>
                  <a:pt x="955" y="798"/>
                </a:cubicBezTo>
                <a:cubicBezTo>
                  <a:pt x="1028" y="798"/>
                  <a:pt x="1146" y="766"/>
                  <a:pt x="1185" y="639"/>
                </a:cubicBezTo>
                <a:cubicBezTo>
                  <a:pt x="1190" y="638"/>
                  <a:pt x="1194" y="638"/>
                  <a:pt x="1199" y="637"/>
                </a:cubicBezTo>
                <a:cubicBezTo>
                  <a:pt x="1228" y="634"/>
                  <a:pt x="1260" y="630"/>
                  <a:pt x="1292" y="622"/>
                </a:cubicBezTo>
                <a:cubicBezTo>
                  <a:pt x="1295" y="646"/>
                  <a:pt x="1297" y="670"/>
                  <a:pt x="1297" y="695"/>
                </a:cubicBezTo>
                <a:cubicBezTo>
                  <a:pt x="1297" y="1019"/>
                  <a:pt x="1034" y="1282"/>
                  <a:pt x="710" y="1282"/>
                </a:cubicBezTo>
                <a:cubicBezTo>
                  <a:pt x="387" y="1282"/>
                  <a:pt x="124" y="1019"/>
                  <a:pt x="124" y="695"/>
                </a:cubicBezTo>
                <a:cubicBezTo>
                  <a:pt x="124" y="670"/>
                  <a:pt x="126" y="646"/>
                  <a:pt x="129" y="622"/>
                </a:cubicBezTo>
                <a:cubicBezTo>
                  <a:pt x="161" y="630"/>
                  <a:pt x="194" y="634"/>
                  <a:pt x="224" y="637"/>
                </a:cubicBezTo>
                <a:cubicBezTo>
                  <a:pt x="228" y="638"/>
                  <a:pt x="231" y="637"/>
                  <a:pt x="236" y="637"/>
                </a:cubicBezTo>
                <a:cubicBezTo>
                  <a:pt x="275" y="765"/>
                  <a:pt x="392" y="798"/>
                  <a:pt x="466" y="798"/>
                </a:cubicBezTo>
                <a:cubicBezTo>
                  <a:pt x="555" y="798"/>
                  <a:pt x="655" y="748"/>
                  <a:pt x="656" y="590"/>
                </a:cubicBezTo>
                <a:cubicBezTo>
                  <a:pt x="672" y="585"/>
                  <a:pt x="690" y="581"/>
                  <a:pt x="709" y="581"/>
                </a:cubicBezTo>
                <a:close/>
                <a:moveTo>
                  <a:pt x="1087" y="836"/>
                </a:moveTo>
                <a:cubicBezTo>
                  <a:pt x="985" y="980"/>
                  <a:pt x="877" y="971"/>
                  <a:pt x="710" y="971"/>
                </a:cubicBezTo>
                <a:cubicBezTo>
                  <a:pt x="601" y="971"/>
                  <a:pt x="504" y="921"/>
                  <a:pt x="504" y="983"/>
                </a:cubicBezTo>
                <a:cubicBezTo>
                  <a:pt x="504" y="1057"/>
                  <a:pt x="600" y="1068"/>
                  <a:pt x="710" y="1068"/>
                </a:cubicBezTo>
                <a:cubicBezTo>
                  <a:pt x="903" y="1068"/>
                  <a:pt x="1033" y="1002"/>
                  <a:pt x="1087" y="8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835BD-4D75-486F-BC69-27B15DD4ABAA}"/>
              </a:ext>
            </a:extLst>
          </p:cNvPr>
          <p:cNvSpPr txBox="1"/>
          <p:nvPr/>
        </p:nvSpPr>
        <p:spPr>
          <a:xfrm>
            <a:off x="1678059" y="1798027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4EE37-C00B-4BE3-A48F-FA6546F93D24}"/>
              </a:ext>
            </a:extLst>
          </p:cNvPr>
          <p:cNvSpPr/>
          <p:nvPr/>
        </p:nvSpPr>
        <p:spPr>
          <a:xfrm>
            <a:off x="983319" y="3064844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문의일자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답변여부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2D44D0-F17F-47FE-A9DE-0C5A99A4F03A}"/>
              </a:ext>
            </a:extLst>
          </p:cNvPr>
          <p:cNvSpPr/>
          <p:nvPr/>
        </p:nvSpPr>
        <p:spPr>
          <a:xfrm>
            <a:off x="983319" y="3377926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A7A733-17DE-451C-8340-8AAA0C874F4E}"/>
              </a:ext>
            </a:extLst>
          </p:cNvPr>
          <p:cNvSpPr/>
          <p:nvPr/>
        </p:nvSpPr>
        <p:spPr>
          <a:xfrm>
            <a:off x="983318" y="3689532"/>
            <a:ext cx="5979673" cy="3116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2D3C71-8048-487D-B4FF-58C12649D235}"/>
              </a:ext>
            </a:extLst>
          </p:cNvPr>
          <p:cNvSpPr/>
          <p:nvPr/>
        </p:nvSpPr>
        <p:spPr>
          <a:xfrm>
            <a:off x="2003677" y="5077196"/>
            <a:ext cx="3938954" cy="34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DD177B-A739-413C-994D-23BFF9D1442A}"/>
              </a:ext>
            </a:extLst>
          </p:cNvPr>
          <p:cNvSpPr/>
          <p:nvPr/>
        </p:nvSpPr>
        <p:spPr>
          <a:xfrm>
            <a:off x="983319" y="4005454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EC7B3B-FD9C-4B61-B92E-B83D0C798E03}"/>
              </a:ext>
            </a:extLst>
          </p:cNvPr>
          <p:cNvSpPr/>
          <p:nvPr/>
        </p:nvSpPr>
        <p:spPr>
          <a:xfrm>
            <a:off x="983318" y="4317060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AE456D-A49E-4138-8A6E-7E156B9431E0}"/>
              </a:ext>
            </a:extLst>
          </p:cNvPr>
          <p:cNvSpPr/>
          <p:nvPr/>
        </p:nvSpPr>
        <p:spPr>
          <a:xfrm>
            <a:off x="983318" y="4628666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AC8B6B-0DEA-4521-B9E9-8E3CB09E7FCA}"/>
              </a:ext>
            </a:extLst>
          </p:cNvPr>
          <p:cNvSpPr txBox="1"/>
          <p:nvPr/>
        </p:nvSpPr>
        <p:spPr>
          <a:xfrm>
            <a:off x="983318" y="2515396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답변대기</a:t>
            </a:r>
            <a:r>
              <a:rPr lang="en-US" altLang="ko-KR" dirty="0"/>
              <a:t> / </a:t>
            </a:r>
            <a:r>
              <a:rPr lang="ko-KR" altLang="en-US" dirty="0"/>
              <a:t>답변완료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00AE034-ED98-478E-9885-1152E5BA31BF}"/>
              </a:ext>
            </a:extLst>
          </p:cNvPr>
          <p:cNvCxnSpPr>
            <a:cxnSpLocks/>
          </p:cNvCxnSpPr>
          <p:nvPr/>
        </p:nvCxnSpPr>
        <p:spPr>
          <a:xfrm flipV="1">
            <a:off x="1755228" y="3845335"/>
            <a:ext cx="4340772" cy="23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CCEE0CA-C3DA-4991-90EC-3CC88F581E48}"/>
              </a:ext>
            </a:extLst>
          </p:cNvPr>
          <p:cNvSpPr txBox="1"/>
          <p:nvPr/>
        </p:nvSpPr>
        <p:spPr>
          <a:xfrm>
            <a:off x="5609416" y="2530764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err="1"/>
              <a:t>최신순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오래된순</a:t>
            </a:r>
            <a:endParaRPr lang="ko-KR" altLang="en-US" sz="1200" dirty="0"/>
          </a:p>
        </p:txBody>
      </p:sp>
      <p:sp>
        <p:nvSpPr>
          <p:cNvPr id="50" name="Sorting (Descending)">
            <a:extLst>
              <a:ext uri="{FF2B5EF4-FFF2-40B4-BE49-F238E27FC236}">
                <a16:creationId xmlns:a16="http://schemas.microsoft.com/office/drawing/2014/main" id="{B28F6DBC-D4D9-468D-92DA-6D8551AB54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9140" y="2612397"/>
            <a:ext cx="161925" cy="136525"/>
          </a:xfrm>
          <a:custGeom>
            <a:avLst/>
            <a:gdLst>
              <a:gd name="T0" fmla="*/ 54 w 1409"/>
              <a:gd name="T1" fmla="*/ 0 h 1194"/>
              <a:gd name="T2" fmla="*/ 0 w 1409"/>
              <a:gd name="T3" fmla="*/ 54 h 1194"/>
              <a:gd name="T4" fmla="*/ 0 w 1409"/>
              <a:gd name="T5" fmla="*/ 162 h 1194"/>
              <a:gd name="T6" fmla="*/ 54 w 1409"/>
              <a:gd name="T7" fmla="*/ 217 h 1194"/>
              <a:gd name="T8" fmla="*/ 705 w 1409"/>
              <a:gd name="T9" fmla="*/ 217 h 1194"/>
              <a:gd name="T10" fmla="*/ 759 w 1409"/>
              <a:gd name="T11" fmla="*/ 162 h 1194"/>
              <a:gd name="T12" fmla="*/ 759 w 1409"/>
              <a:gd name="T13" fmla="*/ 54 h 1194"/>
              <a:gd name="T14" fmla="*/ 705 w 1409"/>
              <a:gd name="T15" fmla="*/ 0 h 1194"/>
              <a:gd name="T16" fmla="*/ 54 w 1409"/>
              <a:gd name="T17" fmla="*/ 0 h 1194"/>
              <a:gd name="T18" fmla="*/ 1165 w 1409"/>
              <a:gd name="T19" fmla="*/ 225 h 1194"/>
              <a:gd name="T20" fmla="*/ 1085 w 1409"/>
              <a:gd name="T21" fmla="*/ 252 h 1194"/>
              <a:gd name="T22" fmla="*/ 1063 w 1409"/>
              <a:gd name="T23" fmla="*/ 710 h 1194"/>
              <a:gd name="T24" fmla="*/ 955 w 1409"/>
              <a:gd name="T25" fmla="*/ 710 h 1194"/>
              <a:gd name="T26" fmla="*/ 927 w 1409"/>
              <a:gd name="T27" fmla="*/ 726 h 1194"/>
              <a:gd name="T28" fmla="*/ 929 w 1409"/>
              <a:gd name="T29" fmla="*/ 758 h 1194"/>
              <a:gd name="T30" fmla="*/ 1146 w 1409"/>
              <a:gd name="T31" fmla="*/ 995 h 1194"/>
              <a:gd name="T32" fmla="*/ 1165 w 1409"/>
              <a:gd name="T33" fmla="*/ 1002 h 1194"/>
              <a:gd name="T34" fmla="*/ 1185 w 1409"/>
              <a:gd name="T35" fmla="*/ 995 h 1194"/>
              <a:gd name="T36" fmla="*/ 1402 w 1409"/>
              <a:gd name="T37" fmla="*/ 758 h 1194"/>
              <a:gd name="T38" fmla="*/ 1404 w 1409"/>
              <a:gd name="T39" fmla="*/ 726 h 1194"/>
              <a:gd name="T40" fmla="*/ 1377 w 1409"/>
              <a:gd name="T41" fmla="*/ 710 h 1194"/>
              <a:gd name="T42" fmla="*/ 1268 w 1409"/>
              <a:gd name="T43" fmla="*/ 710 h 1194"/>
              <a:gd name="T44" fmla="*/ 1241 w 1409"/>
              <a:gd name="T45" fmla="*/ 252 h 1194"/>
              <a:gd name="T46" fmla="*/ 1165 w 1409"/>
              <a:gd name="T47" fmla="*/ 225 h 1194"/>
              <a:gd name="T48" fmla="*/ 54 w 1409"/>
              <a:gd name="T49" fmla="*/ 325 h 1194"/>
              <a:gd name="T50" fmla="*/ 0 w 1409"/>
              <a:gd name="T51" fmla="*/ 380 h 1194"/>
              <a:gd name="T52" fmla="*/ 0 w 1409"/>
              <a:gd name="T53" fmla="*/ 488 h 1194"/>
              <a:gd name="T54" fmla="*/ 54 w 1409"/>
              <a:gd name="T55" fmla="*/ 542 h 1194"/>
              <a:gd name="T56" fmla="*/ 542 w 1409"/>
              <a:gd name="T57" fmla="*/ 542 h 1194"/>
              <a:gd name="T58" fmla="*/ 597 w 1409"/>
              <a:gd name="T59" fmla="*/ 488 h 1194"/>
              <a:gd name="T60" fmla="*/ 597 w 1409"/>
              <a:gd name="T61" fmla="*/ 380 h 1194"/>
              <a:gd name="T62" fmla="*/ 542 w 1409"/>
              <a:gd name="T63" fmla="*/ 325 h 1194"/>
              <a:gd name="T64" fmla="*/ 54 w 1409"/>
              <a:gd name="T65" fmla="*/ 325 h 1194"/>
              <a:gd name="T66" fmla="*/ 54 w 1409"/>
              <a:gd name="T67" fmla="*/ 651 h 1194"/>
              <a:gd name="T68" fmla="*/ 0 w 1409"/>
              <a:gd name="T69" fmla="*/ 705 h 1194"/>
              <a:gd name="T70" fmla="*/ 0 w 1409"/>
              <a:gd name="T71" fmla="*/ 814 h 1194"/>
              <a:gd name="T72" fmla="*/ 54 w 1409"/>
              <a:gd name="T73" fmla="*/ 868 h 1194"/>
              <a:gd name="T74" fmla="*/ 380 w 1409"/>
              <a:gd name="T75" fmla="*/ 868 h 1194"/>
              <a:gd name="T76" fmla="*/ 434 w 1409"/>
              <a:gd name="T77" fmla="*/ 814 h 1194"/>
              <a:gd name="T78" fmla="*/ 434 w 1409"/>
              <a:gd name="T79" fmla="*/ 705 h 1194"/>
              <a:gd name="T80" fmla="*/ 380 w 1409"/>
              <a:gd name="T81" fmla="*/ 651 h 1194"/>
              <a:gd name="T82" fmla="*/ 54 w 1409"/>
              <a:gd name="T83" fmla="*/ 651 h 1194"/>
              <a:gd name="T84" fmla="*/ 54 w 1409"/>
              <a:gd name="T85" fmla="*/ 977 h 1194"/>
              <a:gd name="T86" fmla="*/ 0 w 1409"/>
              <a:gd name="T87" fmla="*/ 1031 h 1194"/>
              <a:gd name="T88" fmla="*/ 0 w 1409"/>
              <a:gd name="T89" fmla="*/ 1139 h 1194"/>
              <a:gd name="T90" fmla="*/ 54 w 1409"/>
              <a:gd name="T91" fmla="*/ 1194 h 1194"/>
              <a:gd name="T92" fmla="*/ 217 w 1409"/>
              <a:gd name="T93" fmla="*/ 1194 h 1194"/>
              <a:gd name="T94" fmla="*/ 271 w 1409"/>
              <a:gd name="T95" fmla="*/ 1139 h 1194"/>
              <a:gd name="T96" fmla="*/ 271 w 1409"/>
              <a:gd name="T97" fmla="*/ 1031 h 1194"/>
              <a:gd name="T98" fmla="*/ 217 w 1409"/>
              <a:gd name="T99" fmla="*/ 977 h 1194"/>
              <a:gd name="T100" fmla="*/ 54 w 1409"/>
              <a:gd name="T101" fmla="*/ 97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9" h="1194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162"/>
                </a:lnTo>
                <a:cubicBezTo>
                  <a:pt x="0" y="192"/>
                  <a:pt x="24" y="217"/>
                  <a:pt x="54" y="217"/>
                </a:cubicBezTo>
                <a:lnTo>
                  <a:pt x="705" y="217"/>
                </a:lnTo>
                <a:cubicBezTo>
                  <a:pt x="735" y="217"/>
                  <a:pt x="759" y="192"/>
                  <a:pt x="759" y="162"/>
                </a:cubicBezTo>
                <a:lnTo>
                  <a:pt x="759" y="54"/>
                </a:lnTo>
                <a:cubicBezTo>
                  <a:pt x="759" y="24"/>
                  <a:pt x="735" y="0"/>
                  <a:pt x="705" y="0"/>
                </a:cubicBezTo>
                <a:lnTo>
                  <a:pt x="54" y="0"/>
                </a:lnTo>
                <a:close/>
                <a:moveTo>
                  <a:pt x="1165" y="225"/>
                </a:moveTo>
                <a:cubicBezTo>
                  <a:pt x="1134" y="225"/>
                  <a:pt x="1097" y="236"/>
                  <a:pt x="1085" y="252"/>
                </a:cubicBezTo>
                <a:cubicBezTo>
                  <a:pt x="1077" y="263"/>
                  <a:pt x="1074" y="643"/>
                  <a:pt x="1063" y="710"/>
                </a:cubicBezTo>
                <a:lnTo>
                  <a:pt x="955" y="710"/>
                </a:lnTo>
                <a:cubicBezTo>
                  <a:pt x="943" y="710"/>
                  <a:pt x="933" y="715"/>
                  <a:pt x="927" y="726"/>
                </a:cubicBezTo>
                <a:cubicBezTo>
                  <a:pt x="922" y="736"/>
                  <a:pt x="923" y="748"/>
                  <a:pt x="929" y="758"/>
                </a:cubicBezTo>
                <a:cubicBezTo>
                  <a:pt x="1012" y="881"/>
                  <a:pt x="1141" y="991"/>
                  <a:pt x="1146" y="995"/>
                </a:cubicBezTo>
                <a:cubicBezTo>
                  <a:pt x="1152" y="1000"/>
                  <a:pt x="1158" y="1002"/>
                  <a:pt x="1165" y="1002"/>
                </a:cubicBezTo>
                <a:cubicBezTo>
                  <a:pt x="1172" y="1002"/>
                  <a:pt x="1180" y="1000"/>
                  <a:pt x="1185" y="995"/>
                </a:cubicBezTo>
                <a:cubicBezTo>
                  <a:pt x="1191" y="991"/>
                  <a:pt x="1319" y="881"/>
                  <a:pt x="1402" y="758"/>
                </a:cubicBezTo>
                <a:cubicBezTo>
                  <a:pt x="1409" y="748"/>
                  <a:pt x="1409" y="736"/>
                  <a:pt x="1404" y="726"/>
                </a:cubicBezTo>
                <a:cubicBezTo>
                  <a:pt x="1399" y="715"/>
                  <a:pt x="1388" y="710"/>
                  <a:pt x="1377" y="710"/>
                </a:cubicBezTo>
                <a:lnTo>
                  <a:pt x="1268" y="710"/>
                </a:lnTo>
                <a:cubicBezTo>
                  <a:pt x="1257" y="643"/>
                  <a:pt x="1249" y="263"/>
                  <a:pt x="1241" y="252"/>
                </a:cubicBezTo>
                <a:cubicBezTo>
                  <a:pt x="1230" y="236"/>
                  <a:pt x="1196" y="225"/>
                  <a:pt x="1165" y="225"/>
                </a:cubicBezTo>
                <a:close/>
                <a:moveTo>
                  <a:pt x="54" y="325"/>
                </a:moveTo>
                <a:cubicBezTo>
                  <a:pt x="24" y="325"/>
                  <a:pt x="0" y="350"/>
                  <a:pt x="0" y="380"/>
                </a:cubicBezTo>
                <a:lnTo>
                  <a:pt x="0" y="488"/>
                </a:lnTo>
                <a:cubicBezTo>
                  <a:pt x="0" y="518"/>
                  <a:pt x="24" y="542"/>
                  <a:pt x="54" y="542"/>
                </a:cubicBezTo>
                <a:lnTo>
                  <a:pt x="542" y="542"/>
                </a:lnTo>
                <a:cubicBezTo>
                  <a:pt x="572" y="542"/>
                  <a:pt x="597" y="518"/>
                  <a:pt x="597" y="488"/>
                </a:cubicBezTo>
                <a:lnTo>
                  <a:pt x="597" y="380"/>
                </a:lnTo>
                <a:cubicBezTo>
                  <a:pt x="597" y="350"/>
                  <a:pt x="572" y="325"/>
                  <a:pt x="542" y="325"/>
                </a:cubicBezTo>
                <a:lnTo>
                  <a:pt x="54" y="325"/>
                </a:lnTo>
                <a:close/>
                <a:moveTo>
                  <a:pt x="54" y="651"/>
                </a:moveTo>
                <a:cubicBezTo>
                  <a:pt x="24" y="651"/>
                  <a:pt x="0" y="675"/>
                  <a:pt x="0" y="705"/>
                </a:cubicBezTo>
                <a:lnTo>
                  <a:pt x="0" y="814"/>
                </a:lnTo>
                <a:cubicBezTo>
                  <a:pt x="0" y="844"/>
                  <a:pt x="24" y="868"/>
                  <a:pt x="54" y="868"/>
                </a:cubicBezTo>
                <a:lnTo>
                  <a:pt x="380" y="868"/>
                </a:lnTo>
                <a:cubicBezTo>
                  <a:pt x="409" y="868"/>
                  <a:pt x="434" y="844"/>
                  <a:pt x="434" y="814"/>
                </a:cubicBezTo>
                <a:lnTo>
                  <a:pt x="434" y="705"/>
                </a:lnTo>
                <a:cubicBezTo>
                  <a:pt x="434" y="675"/>
                  <a:pt x="409" y="651"/>
                  <a:pt x="380" y="651"/>
                </a:cubicBezTo>
                <a:lnTo>
                  <a:pt x="54" y="651"/>
                </a:lnTo>
                <a:close/>
                <a:moveTo>
                  <a:pt x="54" y="977"/>
                </a:moveTo>
                <a:cubicBezTo>
                  <a:pt x="24" y="977"/>
                  <a:pt x="0" y="1001"/>
                  <a:pt x="0" y="1031"/>
                </a:cubicBezTo>
                <a:lnTo>
                  <a:pt x="0" y="1139"/>
                </a:lnTo>
                <a:cubicBezTo>
                  <a:pt x="0" y="1169"/>
                  <a:pt x="24" y="1194"/>
                  <a:pt x="54" y="1194"/>
                </a:cubicBezTo>
                <a:lnTo>
                  <a:pt x="217" y="1194"/>
                </a:lnTo>
                <a:cubicBezTo>
                  <a:pt x="247" y="1194"/>
                  <a:pt x="271" y="1169"/>
                  <a:pt x="271" y="1139"/>
                </a:cubicBezTo>
                <a:lnTo>
                  <a:pt x="271" y="1031"/>
                </a:lnTo>
                <a:cubicBezTo>
                  <a:pt x="271" y="1001"/>
                  <a:pt x="247" y="977"/>
                  <a:pt x="217" y="977"/>
                </a:cubicBezTo>
                <a:lnTo>
                  <a:pt x="54" y="97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4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709514" y="761795"/>
            <a:ext cx="1192142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MANAGER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80E36-E261-4F62-84B2-3C8C08CAEC25}"/>
              </a:ext>
            </a:extLst>
          </p:cNvPr>
          <p:cNvSpPr/>
          <p:nvPr/>
        </p:nvSpPr>
        <p:spPr>
          <a:xfrm>
            <a:off x="7815200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41884-B424-468F-A426-57A3C5551310}"/>
              </a:ext>
            </a:extLst>
          </p:cNvPr>
          <p:cNvSpPr/>
          <p:nvPr/>
        </p:nvSpPr>
        <p:spPr>
          <a:xfrm>
            <a:off x="7815200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 답변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0767CA-9AD2-41CB-98F5-A8DCAA04B473}"/>
              </a:ext>
            </a:extLst>
          </p:cNvPr>
          <p:cNvSpPr/>
          <p:nvPr/>
        </p:nvSpPr>
        <p:spPr>
          <a:xfrm>
            <a:off x="8923496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F582F-C436-461D-A61F-3347B9010E90}"/>
              </a:ext>
            </a:extLst>
          </p:cNvPr>
          <p:cNvSpPr/>
          <p:nvPr/>
        </p:nvSpPr>
        <p:spPr>
          <a:xfrm>
            <a:off x="7815200" y="1972851"/>
            <a:ext cx="1336946" cy="3604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9A6B1-25D1-450A-A349-A0B7EF5A9DD8}"/>
              </a:ext>
            </a:extLst>
          </p:cNvPr>
          <p:cNvSpPr/>
          <p:nvPr/>
        </p:nvSpPr>
        <p:spPr>
          <a:xfrm>
            <a:off x="7815200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F5223-D236-49AE-9D8E-98A5F5AB713C}"/>
              </a:ext>
            </a:extLst>
          </p:cNvPr>
          <p:cNvSpPr/>
          <p:nvPr/>
        </p:nvSpPr>
        <p:spPr>
          <a:xfrm>
            <a:off x="7810608" y="2669264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통계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6F920B-D768-4BE6-AF70-5789455D4D45}"/>
              </a:ext>
            </a:extLst>
          </p:cNvPr>
          <p:cNvSpPr/>
          <p:nvPr/>
        </p:nvSpPr>
        <p:spPr>
          <a:xfrm>
            <a:off x="7810608" y="3026137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Cool">
            <a:extLst>
              <a:ext uri="{FF2B5EF4-FFF2-40B4-BE49-F238E27FC236}">
                <a16:creationId xmlns:a16="http://schemas.microsoft.com/office/drawing/2014/main" id="{328A16A6-A030-4DCE-804C-2F097A217C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3318" y="1705220"/>
            <a:ext cx="562323" cy="546100"/>
          </a:xfrm>
          <a:custGeom>
            <a:avLst/>
            <a:gdLst>
              <a:gd name="T0" fmla="*/ 710 w 1425"/>
              <a:gd name="T1" fmla="*/ 0 h 1390"/>
              <a:gd name="T2" fmla="*/ 49 w 1425"/>
              <a:gd name="T3" fmla="*/ 480 h 1390"/>
              <a:gd name="T4" fmla="*/ 5 w 1425"/>
              <a:gd name="T5" fmla="*/ 520 h 1390"/>
              <a:gd name="T6" fmla="*/ 25 w 1425"/>
              <a:gd name="T7" fmla="*/ 576 h 1390"/>
              <a:gd name="T8" fmla="*/ 15 w 1425"/>
              <a:gd name="T9" fmla="*/ 695 h 1390"/>
              <a:gd name="T10" fmla="*/ 710 w 1425"/>
              <a:gd name="T11" fmla="*/ 1390 h 1390"/>
              <a:gd name="T12" fmla="*/ 1406 w 1425"/>
              <a:gd name="T13" fmla="*/ 695 h 1390"/>
              <a:gd name="T14" fmla="*/ 1396 w 1425"/>
              <a:gd name="T15" fmla="*/ 578 h 1390"/>
              <a:gd name="T16" fmla="*/ 1420 w 1425"/>
              <a:gd name="T17" fmla="*/ 519 h 1390"/>
              <a:gd name="T18" fmla="*/ 1372 w 1425"/>
              <a:gd name="T19" fmla="*/ 478 h 1390"/>
              <a:gd name="T20" fmla="*/ 710 w 1425"/>
              <a:gd name="T21" fmla="*/ 0 h 1390"/>
              <a:gd name="T22" fmla="*/ 710 w 1425"/>
              <a:gd name="T23" fmla="*/ 108 h 1390"/>
              <a:gd name="T24" fmla="*/ 1268 w 1425"/>
              <a:gd name="T25" fmla="*/ 515 h 1390"/>
              <a:gd name="T26" fmla="*/ 1197 w 1425"/>
              <a:gd name="T27" fmla="*/ 527 h 1390"/>
              <a:gd name="T28" fmla="*/ 955 w 1425"/>
              <a:gd name="T29" fmla="*/ 478 h 1390"/>
              <a:gd name="T30" fmla="*/ 802 w 1425"/>
              <a:gd name="T31" fmla="*/ 503 h 1390"/>
              <a:gd name="T32" fmla="*/ 709 w 1425"/>
              <a:gd name="T33" fmla="*/ 485 h 1390"/>
              <a:gd name="T34" fmla="*/ 619 w 1425"/>
              <a:gd name="T35" fmla="*/ 502 h 1390"/>
              <a:gd name="T36" fmla="*/ 466 w 1425"/>
              <a:gd name="T37" fmla="*/ 478 h 1390"/>
              <a:gd name="T38" fmla="*/ 224 w 1425"/>
              <a:gd name="T39" fmla="*/ 527 h 1390"/>
              <a:gd name="T40" fmla="*/ 152 w 1425"/>
              <a:gd name="T41" fmla="*/ 515 h 1390"/>
              <a:gd name="T42" fmla="*/ 710 w 1425"/>
              <a:gd name="T43" fmla="*/ 108 h 1390"/>
              <a:gd name="T44" fmla="*/ 709 w 1425"/>
              <a:gd name="T45" fmla="*/ 581 h 1390"/>
              <a:gd name="T46" fmla="*/ 765 w 1425"/>
              <a:gd name="T47" fmla="*/ 592 h 1390"/>
              <a:gd name="T48" fmla="*/ 955 w 1425"/>
              <a:gd name="T49" fmla="*/ 798 h 1390"/>
              <a:gd name="T50" fmla="*/ 1185 w 1425"/>
              <a:gd name="T51" fmla="*/ 639 h 1390"/>
              <a:gd name="T52" fmla="*/ 1199 w 1425"/>
              <a:gd name="T53" fmla="*/ 637 h 1390"/>
              <a:gd name="T54" fmla="*/ 1292 w 1425"/>
              <a:gd name="T55" fmla="*/ 622 h 1390"/>
              <a:gd name="T56" fmla="*/ 1297 w 1425"/>
              <a:gd name="T57" fmla="*/ 695 h 1390"/>
              <a:gd name="T58" fmla="*/ 710 w 1425"/>
              <a:gd name="T59" fmla="*/ 1282 h 1390"/>
              <a:gd name="T60" fmla="*/ 124 w 1425"/>
              <a:gd name="T61" fmla="*/ 695 h 1390"/>
              <a:gd name="T62" fmla="*/ 129 w 1425"/>
              <a:gd name="T63" fmla="*/ 622 h 1390"/>
              <a:gd name="T64" fmla="*/ 224 w 1425"/>
              <a:gd name="T65" fmla="*/ 637 h 1390"/>
              <a:gd name="T66" fmla="*/ 236 w 1425"/>
              <a:gd name="T67" fmla="*/ 637 h 1390"/>
              <a:gd name="T68" fmla="*/ 466 w 1425"/>
              <a:gd name="T69" fmla="*/ 798 h 1390"/>
              <a:gd name="T70" fmla="*/ 656 w 1425"/>
              <a:gd name="T71" fmla="*/ 590 h 1390"/>
              <a:gd name="T72" fmla="*/ 709 w 1425"/>
              <a:gd name="T73" fmla="*/ 581 h 1390"/>
              <a:gd name="T74" fmla="*/ 1087 w 1425"/>
              <a:gd name="T75" fmla="*/ 836 h 1390"/>
              <a:gd name="T76" fmla="*/ 710 w 1425"/>
              <a:gd name="T77" fmla="*/ 971 h 1390"/>
              <a:gd name="T78" fmla="*/ 504 w 1425"/>
              <a:gd name="T79" fmla="*/ 983 h 1390"/>
              <a:gd name="T80" fmla="*/ 710 w 1425"/>
              <a:gd name="T81" fmla="*/ 1068 h 1390"/>
              <a:gd name="T82" fmla="*/ 1087 w 1425"/>
              <a:gd name="T83" fmla="*/ 836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5" h="1390">
                <a:moveTo>
                  <a:pt x="710" y="0"/>
                </a:moveTo>
                <a:cubicBezTo>
                  <a:pt x="402" y="0"/>
                  <a:pt x="140" y="201"/>
                  <a:pt x="49" y="480"/>
                </a:cubicBezTo>
                <a:cubicBezTo>
                  <a:pt x="28" y="483"/>
                  <a:pt x="10" y="500"/>
                  <a:pt x="5" y="520"/>
                </a:cubicBezTo>
                <a:cubicBezTo>
                  <a:pt x="0" y="541"/>
                  <a:pt x="9" y="564"/>
                  <a:pt x="25" y="576"/>
                </a:cubicBezTo>
                <a:cubicBezTo>
                  <a:pt x="18" y="615"/>
                  <a:pt x="15" y="654"/>
                  <a:pt x="15" y="695"/>
                </a:cubicBezTo>
                <a:cubicBezTo>
                  <a:pt x="15" y="1079"/>
                  <a:pt x="326" y="1390"/>
                  <a:pt x="710" y="1390"/>
                </a:cubicBezTo>
                <a:cubicBezTo>
                  <a:pt x="1094" y="1390"/>
                  <a:pt x="1406" y="1079"/>
                  <a:pt x="1406" y="695"/>
                </a:cubicBezTo>
                <a:cubicBezTo>
                  <a:pt x="1406" y="655"/>
                  <a:pt x="1402" y="616"/>
                  <a:pt x="1396" y="578"/>
                </a:cubicBezTo>
                <a:cubicBezTo>
                  <a:pt x="1415" y="566"/>
                  <a:pt x="1425" y="541"/>
                  <a:pt x="1420" y="519"/>
                </a:cubicBezTo>
                <a:cubicBezTo>
                  <a:pt x="1414" y="497"/>
                  <a:pt x="1394" y="480"/>
                  <a:pt x="1372" y="478"/>
                </a:cubicBezTo>
                <a:cubicBezTo>
                  <a:pt x="1281" y="200"/>
                  <a:pt x="1019" y="0"/>
                  <a:pt x="710" y="0"/>
                </a:cubicBezTo>
                <a:close/>
                <a:moveTo>
                  <a:pt x="710" y="108"/>
                </a:moveTo>
                <a:cubicBezTo>
                  <a:pt x="971" y="108"/>
                  <a:pt x="1192" y="279"/>
                  <a:pt x="1268" y="515"/>
                </a:cubicBezTo>
                <a:cubicBezTo>
                  <a:pt x="1245" y="522"/>
                  <a:pt x="1221" y="524"/>
                  <a:pt x="1197" y="527"/>
                </a:cubicBezTo>
                <a:cubicBezTo>
                  <a:pt x="1191" y="481"/>
                  <a:pt x="1152" y="478"/>
                  <a:pt x="955" y="478"/>
                </a:cubicBezTo>
                <a:cubicBezTo>
                  <a:pt x="880" y="478"/>
                  <a:pt x="832" y="484"/>
                  <a:pt x="802" y="503"/>
                </a:cubicBezTo>
                <a:cubicBezTo>
                  <a:pt x="773" y="492"/>
                  <a:pt x="742" y="485"/>
                  <a:pt x="709" y="485"/>
                </a:cubicBezTo>
                <a:cubicBezTo>
                  <a:pt x="677" y="485"/>
                  <a:pt x="647" y="492"/>
                  <a:pt x="619" y="502"/>
                </a:cubicBezTo>
                <a:cubicBezTo>
                  <a:pt x="589" y="483"/>
                  <a:pt x="540" y="478"/>
                  <a:pt x="466" y="478"/>
                </a:cubicBezTo>
                <a:cubicBezTo>
                  <a:pt x="269" y="478"/>
                  <a:pt x="229" y="481"/>
                  <a:pt x="224" y="527"/>
                </a:cubicBezTo>
                <a:cubicBezTo>
                  <a:pt x="200" y="524"/>
                  <a:pt x="175" y="522"/>
                  <a:pt x="152" y="515"/>
                </a:cubicBezTo>
                <a:cubicBezTo>
                  <a:pt x="228" y="279"/>
                  <a:pt x="449" y="108"/>
                  <a:pt x="710" y="108"/>
                </a:cubicBezTo>
                <a:close/>
                <a:moveTo>
                  <a:pt x="709" y="581"/>
                </a:moveTo>
                <a:cubicBezTo>
                  <a:pt x="729" y="581"/>
                  <a:pt x="748" y="586"/>
                  <a:pt x="765" y="592"/>
                </a:cubicBezTo>
                <a:cubicBezTo>
                  <a:pt x="767" y="748"/>
                  <a:pt x="866" y="798"/>
                  <a:pt x="955" y="798"/>
                </a:cubicBezTo>
                <a:cubicBezTo>
                  <a:pt x="1028" y="798"/>
                  <a:pt x="1146" y="766"/>
                  <a:pt x="1185" y="639"/>
                </a:cubicBezTo>
                <a:cubicBezTo>
                  <a:pt x="1190" y="638"/>
                  <a:pt x="1194" y="638"/>
                  <a:pt x="1199" y="637"/>
                </a:cubicBezTo>
                <a:cubicBezTo>
                  <a:pt x="1228" y="634"/>
                  <a:pt x="1260" y="630"/>
                  <a:pt x="1292" y="622"/>
                </a:cubicBezTo>
                <a:cubicBezTo>
                  <a:pt x="1295" y="646"/>
                  <a:pt x="1297" y="670"/>
                  <a:pt x="1297" y="695"/>
                </a:cubicBezTo>
                <a:cubicBezTo>
                  <a:pt x="1297" y="1019"/>
                  <a:pt x="1034" y="1282"/>
                  <a:pt x="710" y="1282"/>
                </a:cubicBezTo>
                <a:cubicBezTo>
                  <a:pt x="387" y="1282"/>
                  <a:pt x="124" y="1019"/>
                  <a:pt x="124" y="695"/>
                </a:cubicBezTo>
                <a:cubicBezTo>
                  <a:pt x="124" y="670"/>
                  <a:pt x="126" y="646"/>
                  <a:pt x="129" y="622"/>
                </a:cubicBezTo>
                <a:cubicBezTo>
                  <a:pt x="161" y="630"/>
                  <a:pt x="194" y="634"/>
                  <a:pt x="224" y="637"/>
                </a:cubicBezTo>
                <a:cubicBezTo>
                  <a:pt x="228" y="638"/>
                  <a:pt x="231" y="637"/>
                  <a:pt x="236" y="637"/>
                </a:cubicBezTo>
                <a:cubicBezTo>
                  <a:pt x="275" y="765"/>
                  <a:pt x="392" y="798"/>
                  <a:pt x="466" y="798"/>
                </a:cubicBezTo>
                <a:cubicBezTo>
                  <a:pt x="555" y="798"/>
                  <a:pt x="655" y="748"/>
                  <a:pt x="656" y="590"/>
                </a:cubicBezTo>
                <a:cubicBezTo>
                  <a:pt x="672" y="585"/>
                  <a:pt x="690" y="581"/>
                  <a:pt x="709" y="581"/>
                </a:cubicBezTo>
                <a:close/>
                <a:moveTo>
                  <a:pt x="1087" y="836"/>
                </a:moveTo>
                <a:cubicBezTo>
                  <a:pt x="985" y="980"/>
                  <a:pt x="877" y="971"/>
                  <a:pt x="710" y="971"/>
                </a:cubicBezTo>
                <a:cubicBezTo>
                  <a:pt x="601" y="971"/>
                  <a:pt x="504" y="921"/>
                  <a:pt x="504" y="983"/>
                </a:cubicBezTo>
                <a:cubicBezTo>
                  <a:pt x="504" y="1057"/>
                  <a:pt x="600" y="1068"/>
                  <a:pt x="710" y="1068"/>
                </a:cubicBezTo>
                <a:cubicBezTo>
                  <a:pt x="903" y="1068"/>
                  <a:pt x="1033" y="1002"/>
                  <a:pt x="1087" y="8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835BD-4D75-486F-BC69-27B15DD4ABAA}"/>
              </a:ext>
            </a:extLst>
          </p:cNvPr>
          <p:cNvSpPr txBox="1"/>
          <p:nvPr/>
        </p:nvSpPr>
        <p:spPr>
          <a:xfrm>
            <a:off x="1678059" y="1798027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4EE37-C00B-4BE3-A48F-FA6546F93D24}"/>
              </a:ext>
            </a:extLst>
          </p:cNvPr>
          <p:cNvSpPr/>
          <p:nvPr/>
        </p:nvSpPr>
        <p:spPr>
          <a:xfrm>
            <a:off x="1061545" y="2480441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문의일자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답변여부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2D44D0-F17F-47FE-A9DE-0C5A99A4F03A}"/>
              </a:ext>
            </a:extLst>
          </p:cNvPr>
          <p:cNvSpPr/>
          <p:nvPr/>
        </p:nvSpPr>
        <p:spPr>
          <a:xfrm>
            <a:off x="1061545" y="2793523"/>
            <a:ext cx="5979673" cy="1221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3B146E-47D5-4076-9597-275CA5C7B368}"/>
              </a:ext>
            </a:extLst>
          </p:cNvPr>
          <p:cNvSpPr/>
          <p:nvPr/>
        </p:nvSpPr>
        <p:spPr>
          <a:xfrm>
            <a:off x="1061545" y="4015186"/>
            <a:ext cx="5979673" cy="1221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ko-KR" altLang="en-US" dirty="0">
                <a:solidFill>
                  <a:schemeClr val="tx1"/>
                </a:solidFill>
              </a:rPr>
              <a:t>관리자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9DAF57-4817-4427-8A61-BF9B3534A96D}"/>
              </a:ext>
            </a:extLst>
          </p:cNvPr>
          <p:cNvSpPr/>
          <p:nvPr/>
        </p:nvSpPr>
        <p:spPr>
          <a:xfrm>
            <a:off x="6169572" y="4015185"/>
            <a:ext cx="871646" cy="122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E6DC5E-257C-4EA6-8845-2ACC8C6815E9}"/>
              </a:ext>
            </a:extLst>
          </p:cNvPr>
          <p:cNvSpPr txBox="1"/>
          <p:nvPr/>
        </p:nvSpPr>
        <p:spPr>
          <a:xfrm>
            <a:off x="5382258" y="40151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/>
              <a:t>수정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211BF9-03F7-4720-98C9-10D477999340}"/>
              </a:ext>
            </a:extLst>
          </p:cNvPr>
          <p:cNvSpPr txBox="1"/>
          <p:nvPr/>
        </p:nvSpPr>
        <p:spPr>
          <a:xfrm>
            <a:off x="5748073" y="40151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049444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1380</Words>
  <Application>Microsoft Office PowerPoint</Application>
  <PresentationFormat>와이드스크린</PresentationFormat>
  <Paragraphs>446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Segoe UI</vt:lpstr>
      <vt:lpstr>디자인 사용자 지정</vt:lpstr>
      <vt:lpstr>1_디자인 사용자 지정</vt:lpstr>
      <vt:lpstr>PowerPoint 프레젠테이션</vt:lpstr>
      <vt:lpstr>관리자 계정으로 로그인시에만  관리자 페이지로 이동 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채팅알림, 댓글알림, 좋아요, 시스템알림- 관리자가 보내는 알림 )   4. 클릭 시 정보수정 ( 탈퇴 ) 페이지로 넘어감.</vt:lpstr>
      <vt:lpstr>1. 클 릭시 로그인 화면이동 * 로그인 되어 있을 경우, 마이페이지로 뜨도록</vt:lpstr>
      <vt:lpstr>1. 클릭 시 해당 글 찜목록으로 이동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카테고리는  1차 카테고리에서 커뮤니티 메뉴 설정 / 1차 카테고리에 맞춰서 2차 카테고리 보여진다.  1차 카테고리는 사용자가 들어온 경로로 처음에는 보여지지만 변경 가능하다. </vt:lpstr>
      <vt:lpstr>최초 위치는 회원가입시 받은 정보로 보여진다.  검색 시 아래에 리스트로 보여준다.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Kosmo_15</dc:creator>
  <cp:lastModifiedBy>Kosmo_15</cp:lastModifiedBy>
  <cp:revision>125</cp:revision>
  <dcterms:created xsi:type="dcterms:W3CDTF">2020-08-12T05:43:53Z</dcterms:created>
  <dcterms:modified xsi:type="dcterms:W3CDTF">2020-08-14T08:18:15Z</dcterms:modified>
</cp:coreProperties>
</file>