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7"/>
  </p:notesMasterIdLst>
  <p:handoutMasterIdLst>
    <p:handoutMasterId r:id="rId28"/>
  </p:handoutMasterIdLst>
  <p:sldIdLst>
    <p:sldId id="288" r:id="rId3"/>
    <p:sldId id="276" r:id="rId4"/>
    <p:sldId id="286" r:id="rId5"/>
    <p:sldId id="287" r:id="rId6"/>
    <p:sldId id="275" r:id="rId7"/>
    <p:sldId id="283" r:id="rId8"/>
    <p:sldId id="274" r:id="rId9"/>
    <p:sldId id="285" r:id="rId10"/>
    <p:sldId id="284" r:id="rId11"/>
    <p:sldId id="273" r:id="rId12"/>
    <p:sldId id="277" r:id="rId13"/>
    <p:sldId id="278" r:id="rId14"/>
    <p:sldId id="260" r:id="rId15"/>
    <p:sldId id="279" r:id="rId16"/>
    <p:sldId id="262" r:id="rId17"/>
    <p:sldId id="280" r:id="rId18"/>
    <p:sldId id="281" r:id="rId19"/>
    <p:sldId id="282" r:id="rId20"/>
    <p:sldId id="267" r:id="rId21"/>
    <p:sldId id="265" r:id="rId22"/>
    <p:sldId id="269" r:id="rId23"/>
    <p:sldId id="270" r:id="rId24"/>
    <p:sldId id="271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인트로" id="{A72ACBD3-6566-4CB4-A9C0-4539F2732936}">
          <p14:sldIdLst>
            <p14:sldId id="288"/>
            <p14:sldId id="276"/>
            <p14:sldId id="286"/>
            <p14:sldId id="287"/>
          </p14:sldIdLst>
        </p14:section>
        <p14:section name="로그인" id="{D3F594DC-DBCF-459D-A8A2-848F253BDD30}">
          <p14:sldIdLst>
            <p14:sldId id="275"/>
          </p14:sldIdLst>
        </p14:section>
        <p14:section name="회원가입" id="{401810A1-F2CF-47A1-BB09-64B7D2AEA1EC}">
          <p14:sldIdLst>
            <p14:sldId id="283"/>
            <p14:sldId id="274"/>
            <p14:sldId id="285"/>
            <p14:sldId id="284"/>
          </p14:sldIdLst>
        </p14:section>
        <p14:section name="마이페이지" id="{FE07C1E1-2E45-49FA-90DA-CD0210EAD203}">
          <p14:sldIdLst>
            <p14:sldId id="273"/>
            <p14:sldId id="277"/>
            <p14:sldId id="278"/>
          </p14:sldIdLst>
        </p14:section>
        <p14:section name="메인" id="{C5BDB7FE-BA08-4818-945D-4643E4546C3F}">
          <p14:sldIdLst>
            <p14:sldId id="260"/>
          </p14:sldIdLst>
        </p14:section>
        <p14:section name="공지사항" id="{8AF13E4A-2495-4EA9-AF48-F1FD3FA4CAA5}">
          <p14:sldIdLst>
            <p14:sldId id="279"/>
            <p14:sldId id="262"/>
            <p14:sldId id="280"/>
          </p14:sldIdLst>
        </p14:section>
        <p14:section name="술게임" id="{14D2E53D-F9AB-457D-A4F3-0C8062836A75}">
          <p14:sldIdLst>
            <p14:sldId id="281"/>
            <p14:sldId id="282"/>
            <p14:sldId id="267"/>
          </p14:sldIdLst>
        </p14:section>
        <p14:section name="커뮤니티" id="{DC280FDE-E0A9-406C-AD42-D2B35FFB3E6B}">
          <p14:sldIdLst>
            <p14:sldId id="265"/>
            <p14:sldId id="269"/>
            <p14:sldId id="270"/>
            <p14:sldId id="271"/>
          </p14:sldIdLst>
        </p14:section>
        <p14:section name="근처보드게임카페" id="{7E085DEE-2EB4-4A3B-921E-6F1864B9AB2A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E4F92F8-9374-4CD4-B034-1930779829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0075-D1B5-4E3E-ABE4-70A9C5F8F3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C726-35E8-4CB3-890A-C8F8D69ADF3A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4D10D7-8D83-4122-984F-8DA3FC463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162B6-02F4-4B0B-B47F-AD00BDCFD2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85ACA-11F1-47A7-9EFA-5F4B8A745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433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73441-FFBB-453E-9046-B0DDC4650BA5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16815-BA74-4106-8C3C-BECBA2768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0075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2F55D-782F-4CF1-AF21-E66BBDB7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EFB781-8884-48EC-BFF4-A8E89C70FEB3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907C0-CE30-4763-B2CA-CE6801BF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43C2B-02AC-4CF2-A47F-D43AEB50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F59136-CA59-49A4-9EE5-F533BAFE0AD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세로 제목 1">
            <a:extLst>
              <a:ext uri="{FF2B5EF4-FFF2-40B4-BE49-F238E27FC236}">
                <a16:creationId xmlns:a16="http://schemas.microsoft.com/office/drawing/2014/main" id="{9752E3AB-6B73-492D-BC84-4A702C86EE77}"/>
              </a:ext>
            </a:extLst>
          </p:cNvPr>
          <p:cNvSpPr>
            <a:spLocks noGrp="1"/>
          </p:cNvSpPr>
          <p:nvPr>
            <p:ph type="title" orient="vert" idx="4294967295" hasCustomPrompt="1"/>
          </p:nvPr>
        </p:nvSpPr>
        <p:spPr>
          <a:xfrm>
            <a:off x="9321800" y="481263"/>
            <a:ext cx="2628900" cy="576475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85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35268-9203-4EEB-9D3D-B0968F6C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44852D-E9C2-4A42-8A76-071A7163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C3DE-5F3D-415A-AA2C-505CD6F6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FA7D8-7B3E-445B-AE77-60F3122E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D866-3292-4E4C-B0CC-5645654C1989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4B07E-A0AC-495D-9E25-AC952FDE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DF273-992F-4D77-99C6-24B2E87C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0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861C4-7790-4559-A9A5-713007FE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503E90-883D-4FA5-9551-B08010ED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FDFF2-C1DF-40E1-9D93-05D81610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2C94-5A6D-405F-9304-358D6784DA9B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B3B1E-99D3-4023-B8AE-7880AE3C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CA92D-4134-4E2A-9241-0AFBDEE0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0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38445-70BB-4225-922B-ADD50EFC1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630598-64A3-4F0A-86E1-4181CBF48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EBEFD-503F-4209-88D2-DB8C0B80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A5564-1D48-49D7-B0AB-EC18C87C2DCD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D508D-D059-472A-AF59-D7675C48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1CC82-9281-40F2-91D5-9D22045C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1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24CF-FB17-4A85-91E5-5111D9C1B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5F9B5-FECB-4B54-9295-FD426732C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F9881-F6F5-4879-9837-F7CCC899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C189-78EA-447D-B0E5-85F907CCF462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A2661-F458-4B8B-AC70-7625D714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FF9BB-5AD4-4E90-9B7E-7A6DAC62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96E5-8977-403B-B9DB-76F540BB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D4AB9-1529-48DB-90F4-01FDD9A8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34478-8FFB-4A16-B4CF-9A861550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BEF5-A4C5-4069-A790-6D09F4469118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EDF60-04D5-4C55-884E-CA4EB920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E2606-2735-4602-9911-AD4BAF7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E71AE-09FC-4C8B-AAF2-88BE9877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05B14-34C9-4A93-A8CF-D2FA81951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708B2-907A-4D85-B85E-80227256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7CE0-2AAA-430E-B4F1-52A6B93F9FB8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97702-961F-4B7E-B10B-3D5A5C2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F7A8C-4E1E-477C-900E-B54E0130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1049-D3D7-450D-A51E-8DC67F04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8136E-6F1B-4BA9-AEC9-F2D44AAE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84024-1401-4FCF-A885-D660B30BE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9B049-27C8-4F67-9196-D23A8BED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3905-7101-4331-95F1-0101FB26A1A2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9317B0-B9F3-43BB-AB02-17E3D01F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4BF26-029A-4652-90D3-8A333440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9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AC21-4F47-4AA6-92C0-00621D30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D653A-FE2D-4A14-9B36-D516C548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C58317-E4E9-4C55-BD8C-E5C4BF501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EDCDA4-6681-4B30-AE47-6C60806AE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89D99E-02FB-4699-866A-4749A97B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9996A-CBFD-485D-8486-9C4E9F0F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ECDF1-0A07-4D6C-A2F7-5A4B09897E7F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DB086-D651-4C43-B67B-2673042C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606402-D2B7-441A-B20F-12ED64D0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7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E1AA5-B60A-40E2-BB2D-A7036EEC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C8E4CC-D5AE-48F4-884E-EE92C580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9C11-7EB1-456F-9233-397F55692F73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C48CFB-8472-4AFA-A0A9-9D628D65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3C4E71-F012-44E5-A41B-8B27FBD7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B7CD3E-5650-4452-8638-7DC189D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98BB-60B0-49CA-85DB-1D04A806AB4A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6E36FB-E422-44F0-832E-91F707C6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8DFF9-7605-44D4-90D7-E785546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2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18BD8-7BA2-4562-A1A3-90B07ED7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233C9-640A-4BB9-A85C-050BBC3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0C17A-0499-4162-8A39-8C12E1455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AAED2-F162-4A6F-B5FF-743B90D1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9DDD-6DB9-4602-8ED0-87D0D7A8FF10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806F4-66AD-4E2D-BC75-AA2779DF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03DD1-F2B6-4E9B-AA43-11B18D11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5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세로 제목 1">
            <a:extLst>
              <a:ext uri="{FF2B5EF4-FFF2-40B4-BE49-F238E27FC236}">
                <a16:creationId xmlns:a16="http://schemas.microsoft.com/office/drawing/2014/main" id="{FA81BF1F-E8F4-408E-84BC-48B09D4BEF42}"/>
              </a:ext>
            </a:extLst>
          </p:cNvPr>
          <p:cNvSpPr txBox="1">
            <a:spLocks/>
          </p:cNvSpPr>
          <p:nvPr userDrawn="1"/>
        </p:nvSpPr>
        <p:spPr>
          <a:xfrm>
            <a:off x="9270998" y="365124"/>
            <a:ext cx="2628900" cy="5811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E7315E8A-4E64-4674-8B3C-BDF47FA08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25996" y="6386423"/>
            <a:ext cx="2743200" cy="365125"/>
          </a:xfrm>
          <a:prstGeom prst="rect">
            <a:avLst/>
          </a:prstGeom>
        </p:spPr>
        <p:txBody>
          <a:bodyPr/>
          <a:lstStyle/>
          <a:p>
            <a:fld id="{5004EB81-7DAE-49D6-B6B0-FBDA30FD0E5B}" type="datetime1">
              <a:rPr lang="ko-KR" altLang="en-US" smtClean="0"/>
              <a:t>2020-08-14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547737-BAC4-494B-A2D2-C948A5625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6396" y="6386423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E949AC43-11CE-4C4E-B561-0CC4678E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8396" y="6386423"/>
            <a:ext cx="2743200" cy="365125"/>
          </a:xfrm>
          <a:prstGeom prst="rect">
            <a:avLst/>
          </a:prstGeom>
        </p:spPr>
        <p:txBody>
          <a:bodyPr/>
          <a:lstStyle/>
          <a:p>
            <a:fld id="{74F59136-CA59-49A4-9EE5-F533BAFE0AD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616226E5-1DD6-43F8-8927-F9CF5976C4D0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292100" y="890496"/>
            <a:ext cx="8762999" cy="5286466"/>
            <a:chOff x="660251" y="1104553"/>
            <a:chExt cx="6453530" cy="4430728"/>
          </a:xfrm>
        </p:grpSpPr>
        <p:sp>
          <p:nvSpPr>
            <p:cNvPr id="12" name="Window Background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B97DE59-0D20-46D4-86F7-B8DF56FB2ED1}"/>
                </a:ext>
              </a:extLst>
            </p:cNvPr>
            <p:cNvSpPr/>
            <p:nvPr userDrawn="1">
              <p:custDataLst>
                <p:tags r:id="rId4"/>
              </p:custDataLst>
            </p:nvPr>
          </p:nvSpPr>
          <p:spPr>
            <a:xfrm>
              <a:off x="660252" y="1104554"/>
              <a:ext cx="6453528" cy="443072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78D7"/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Title Bar">
              <a:extLst>
                <a:ext uri="{FF2B5EF4-FFF2-40B4-BE49-F238E27FC236}">
                  <a16:creationId xmlns:a16="http://schemas.microsoft.com/office/drawing/2014/main" id="{ADF8FD62-1248-4CEC-916B-71A99E0BFA4B}"/>
                </a:ext>
              </a:extLst>
            </p:cNvPr>
            <p:cNvGrpSpPr/>
            <p:nvPr userDrawn="1"/>
          </p:nvGrpSpPr>
          <p:grpSpPr>
            <a:xfrm>
              <a:off x="660251" y="1104564"/>
              <a:ext cx="6453530" cy="191743"/>
              <a:chOff x="990600" y="1423192"/>
              <a:chExt cx="6401694" cy="23621"/>
            </a:xfrm>
            <a:solidFill>
              <a:srgbClr val="FFFFFF"/>
            </a:solidFill>
          </p:grpSpPr>
          <p:sp>
            <p:nvSpPr>
              <p:cNvPr id="15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5445C12-1CD2-4FC9-A8E6-491AC049BDFD}"/>
                  </a:ext>
                </a:extLst>
              </p:cNvPr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90600" y="1423192"/>
                <a:ext cx="6401694" cy="2362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8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Window Title</a:t>
                </a:r>
              </a:p>
            </p:txBody>
          </p:sp>
          <p:sp>
            <p:nvSpPr>
              <p:cNvPr id="16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4086BA2-72E7-4B73-ACD0-DD1951F30ED9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7"/>
                </p:custDataLst>
              </p:nvPr>
            </p:nvSpPr>
            <p:spPr bwMode="auto">
              <a:xfrm>
                <a:off x="6756519" y="1434182"/>
                <a:ext cx="54508" cy="821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0AC5646-4C31-4D0B-B40D-E26705FCF509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998896" y="1430654"/>
                <a:ext cx="53347" cy="7874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2FC1040-05B3-488B-97C1-0A7744C4C295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7241284" y="1430492"/>
                <a:ext cx="54508" cy="8201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E40D317-7179-446D-85FE-916E62EA35E9}"/>
                </a:ext>
              </a:extLst>
            </p:cNvPr>
            <p:cNvSpPr/>
            <p:nvPr userDrawn="1">
              <p:custDataLst>
                <p:tags r:id="rId5"/>
              </p:custDataLst>
            </p:nvPr>
          </p:nvSpPr>
          <p:spPr>
            <a:xfrm>
              <a:off x="660251" y="1104553"/>
              <a:ext cx="6453530" cy="4430728"/>
            </a:xfrm>
            <a:prstGeom prst="rect">
              <a:avLst/>
            </a:prstGeom>
            <a:noFill/>
            <a:ln w="6350">
              <a:solidFill>
                <a:srgbClr val="0078D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C7847B8-1F62-458C-BD0E-470D17AC9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9379705"/>
              </p:ext>
            </p:extLst>
          </p:nvPr>
        </p:nvGraphicFramePr>
        <p:xfrm>
          <a:off x="292100" y="387470"/>
          <a:ext cx="8762996" cy="3708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584826">
                  <a:extLst>
                    <a:ext uri="{9D8B030D-6E8A-4147-A177-3AD203B41FA5}">
                      <a16:colId xmlns:a16="http://schemas.microsoft.com/office/drawing/2014/main" val="1223964825"/>
                    </a:ext>
                  </a:extLst>
                </a:gridCol>
                <a:gridCol w="7178170">
                  <a:extLst>
                    <a:ext uri="{9D8B030D-6E8A-4147-A177-3AD203B41FA5}">
                      <a16:colId xmlns:a16="http://schemas.microsoft.com/office/drawing/2014/main" val="50561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cap="none" spc="0" dirty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PAGE</a:t>
                      </a:r>
                      <a:endParaRPr lang="ko-KR" altLang="en-US" b="0" cap="none" spc="0" dirty="0">
                        <a:ln w="0"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5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8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FD24-E6F6-4342-B355-E1D6EAAD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E9A16-82C7-4DDF-B46F-1130FE1B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BE2FA-15A3-4456-BA59-F58E5EB84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856A-34F4-4F1E-B426-17890F41BB9A}" type="datetime1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8C08F-93F9-4E0F-B34C-A6089E0FF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board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25EE9-FC01-4872-908A-9BF01F1CD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66AF-9EF6-4733-8DAC-2D07AFA0E8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AFC9C-7BAC-430F-BB34-169E0C487D2B}"/>
              </a:ext>
            </a:extLst>
          </p:cNvPr>
          <p:cNvSpPr txBox="1"/>
          <p:nvPr/>
        </p:nvSpPr>
        <p:spPr>
          <a:xfrm>
            <a:off x="2824005" y="1092925"/>
            <a:ext cx="6543989" cy="393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4400" b="1" dirty="0"/>
              <a:t>3</a:t>
            </a:r>
            <a:r>
              <a:rPr lang="ko-KR" altLang="en-US" sz="4400" b="1" dirty="0"/>
              <a:t>조 </a:t>
            </a:r>
            <a:endParaRPr lang="en-US" altLang="ko-KR" sz="4400" b="1" dirty="0"/>
          </a:p>
          <a:p>
            <a:pPr algn="ctr">
              <a:lnSpc>
                <a:spcPct val="200000"/>
              </a:lnSpc>
            </a:pPr>
            <a:r>
              <a:rPr lang="en-US" altLang="ko-KR" sz="4400" b="1" dirty="0" err="1"/>
              <a:t>BoardCa</a:t>
            </a:r>
            <a:endParaRPr lang="en-US" altLang="ko-KR" sz="4400" b="1" dirty="0"/>
          </a:p>
          <a:p>
            <a:pPr algn="ctr">
              <a:lnSpc>
                <a:spcPct val="200000"/>
              </a:lnSpc>
            </a:pPr>
            <a:r>
              <a:rPr lang="ko-KR" altLang="en-US" sz="4400" b="1" dirty="0"/>
              <a:t>기획 및 스토리보드</a:t>
            </a:r>
          </a:p>
        </p:txBody>
      </p:sp>
    </p:spTree>
    <p:extLst>
      <p:ext uri="{BB962C8B-B14F-4D97-AF65-F5344CB8AC3E}">
        <p14:creationId xmlns:p14="http://schemas.microsoft.com/office/powerpoint/2010/main" val="331691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4. </a:t>
            </a:r>
            <a:r>
              <a:rPr lang="ko-KR" altLang="en-US" sz="1200" dirty="0"/>
              <a:t>클릭 시 정보수정 </a:t>
            </a:r>
            <a:r>
              <a:rPr lang="en-US" altLang="ko-KR" sz="1200" dirty="0"/>
              <a:t>( </a:t>
            </a:r>
            <a:r>
              <a:rPr lang="ko-KR" altLang="en-US" sz="1200" dirty="0"/>
              <a:t>탈퇴 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ko-KR" altLang="en-US" sz="1200" dirty="0"/>
              <a:t>페이지로 </a:t>
            </a:r>
            <a:r>
              <a:rPr lang="ko-KR" altLang="en-US" sz="1200" dirty="0" err="1"/>
              <a:t>넘어감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139699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984855" y="1423755"/>
            <a:ext cx="930000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129480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726C8C-F007-4E6C-8F81-D37A2C5B5CC0}"/>
              </a:ext>
            </a:extLst>
          </p:cNvPr>
          <p:cNvGrpSpPr/>
          <p:nvPr/>
        </p:nvGrpSpPr>
        <p:grpSpPr>
          <a:xfrm>
            <a:off x="8827477" y="1459737"/>
            <a:ext cx="45719" cy="288519"/>
            <a:chOff x="7984854" y="5209738"/>
            <a:chExt cx="45719" cy="28851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095704-92B2-498D-8F47-2BFB6F7DD576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07230A5-0675-4783-B605-7ABB5320FA3F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E08392-3101-4E79-A43E-13BB9E78767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A509B8-1C43-470F-86D1-40325FD83847}"/>
              </a:ext>
            </a:extLst>
          </p:cNvPr>
          <p:cNvSpPr/>
          <p:nvPr/>
        </p:nvSpPr>
        <p:spPr>
          <a:xfrm>
            <a:off x="7768842" y="2000868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C75A6C-FD5C-4AB8-AB2C-7903B674E1F2}"/>
              </a:ext>
            </a:extLst>
          </p:cNvPr>
          <p:cNvSpPr/>
          <p:nvPr/>
        </p:nvSpPr>
        <p:spPr>
          <a:xfrm>
            <a:off x="7768842" y="2361353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31415C1-8F7A-4302-BE18-46E35E399614}"/>
              </a:ext>
            </a:extLst>
          </p:cNvPr>
          <p:cNvSpPr/>
          <p:nvPr/>
        </p:nvSpPr>
        <p:spPr>
          <a:xfrm>
            <a:off x="8877138" y="2052157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Cool">
            <a:extLst>
              <a:ext uri="{FF2B5EF4-FFF2-40B4-BE49-F238E27FC236}">
                <a16:creationId xmlns:a16="http://schemas.microsoft.com/office/drawing/2014/main" id="{9FAA34B1-A9B3-4A04-911A-FEFBE43DCB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2391017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FD483-BBE3-466D-A414-B6E6818302C8}"/>
              </a:ext>
            </a:extLst>
          </p:cNvPr>
          <p:cNvSpPr txBox="1"/>
          <p:nvPr/>
        </p:nvSpPr>
        <p:spPr>
          <a:xfrm>
            <a:off x="1678059" y="2483824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E6DF3F-8022-4A51-B9E2-F7E549A0A45B}"/>
              </a:ext>
            </a:extLst>
          </p:cNvPr>
          <p:cNvSpPr/>
          <p:nvPr/>
        </p:nvSpPr>
        <p:spPr>
          <a:xfrm>
            <a:off x="983318" y="3288319"/>
            <a:ext cx="2519279" cy="208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게시글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algn="ctr"/>
            <a:r>
              <a:rPr lang="ko-KR" altLang="en-US" dirty="0"/>
              <a:t>문의하기</a:t>
            </a:r>
            <a:endParaRPr lang="en-US" altLang="ko-KR" dirty="0"/>
          </a:p>
          <a:p>
            <a:pPr algn="ctr"/>
            <a:r>
              <a:rPr lang="ko-KR" altLang="en-US" dirty="0" err="1"/>
              <a:t>관심글</a:t>
            </a:r>
            <a:r>
              <a:rPr lang="en-US" altLang="ko-KR" dirty="0"/>
              <a:t>( </a:t>
            </a:r>
            <a:r>
              <a:rPr lang="ko-KR" altLang="en-US" dirty="0"/>
              <a:t>상품 </a:t>
            </a:r>
            <a:r>
              <a:rPr lang="en-US" altLang="ko-KR" dirty="0"/>
              <a:t>/ </a:t>
            </a:r>
            <a:r>
              <a:rPr lang="ko-KR" altLang="en-US" dirty="0"/>
              <a:t>게시글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 err="1"/>
              <a:t>쿠폰함</a:t>
            </a:r>
            <a:endParaRPr lang="en-US" altLang="ko-KR" dirty="0"/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396998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139699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139699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139699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40" name="Bell">
            <a:extLst>
              <a:ext uri="{FF2B5EF4-FFF2-40B4-BE49-F238E27FC236}">
                <a16:creationId xmlns:a16="http://schemas.microsoft.com/office/drawing/2014/main" id="{DD720971-6587-403A-8E25-0524CBC588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07641" y="1440949"/>
            <a:ext cx="267959" cy="317812"/>
          </a:xfrm>
          <a:custGeom>
            <a:avLst/>
            <a:gdLst>
              <a:gd name="T0" fmla="*/ 597 w 1194"/>
              <a:gd name="T1" fmla="*/ 0 h 1411"/>
              <a:gd name="T2" fmla="*/ 543 w 1194"/>
              <a:gd name="T3" fmla="*/ 55 h 1411"/>
              <a:gd name="T4" fmla="*/ 543 w 1194"/>
              <a:gd name="T5" fmla="*/ 109 h 1411"/>
              <a:gd name="T6" fmla="*/ 543 w 1194"/>
              <a:gd name="T7" fmla="*/ 114 h 1411"/>
              <a:gd name="T8" fmla="*/ 272 w 1194"/>
              <a:gd name="T9" fmla="*/ 435 h 1411"/>
              <a:gd name="T10" fmla="*/ 272 w 1194"/>
              <a:gd name="T11" fmla="*/ 706 h 1411"/>
              <a:gd name="T12" fmla="*/ 0 w 1194"/>
              <a:gd name="T13" fmla="*/ 1032 h 1411"/>
              <a:gd name="T14" fmla="*/ 597 w 1194"/>
              <a:gd name="T15" fmla="*/ 1194 h 1411"/>
              <a:gd name="T16" fmla="*/ 1194 w 1194"/>
              <a:gd name="T17" fmla="*/ 1032 h 1411"/>
              <a:gd name="T18" fmla="*/ 923 w 1194"/>
              <a:gd name="T19" fmla="*/ 706 h 1411"/>
              <a:gd name="T20" fmla="*/ 923 w 1194"/>
              <a:gd name="T21" fmla="*/ 435 h 1411"/>
              <a:gd name="T22" fmla="*/ 652 w 1194"/>
              <a:gd name="T23" fmla="*/ 114 h 1411"/>
              <a:gd name="T24" fmla="*/ 652 w 1194"/>
              <a:gd name="T25" fmla="*/ 109 h 1411"/>
              <a:gd name="T26" fmla="*/ 652 w 1194"/>
              <a:gd name="T27" fmla="*/ 55 h 1411"/>
              <a:gd name="T28" fmla="*/ 597 w 1194"/>
              <a:gd name="T29" fmla="*/ 0 h 1411"/>
              <a:gd name="T30" fmla="*/ 506 w 1194"/>
              <a:gd name="T31" fmla="*/ 1254 h 1411"/>
              <a:gd name="T32" fmla="*/ 489 w 1194"/>
              <a:gd name="T33" fmla="*/ 1303 h 1411"/>
              <a:gd name="T34" fmla="*/ 597 w 1194"/>
              <a:gd name="T35" fmla="*/ 1411 h 1411"/>
              <a:gd name="T36" fmla="*/ 706 w 1194"/>
              <a:gd name="T37" fmla="*/ 1303 h 1411"/>
              <a:gd name="T38" fmla="*/ 689 w 1194"/>
              <a:gd name="T39" fmla="*/ 1254 h 1411"/>
              <a:gd name="T40" fmla="*/ 597 w 1194"/>
              <a:gd name="T41" fmla="*/ 1254 h 1411"/>
              <a:gd name="T42" fmla="*/ 506 w 1194"/>
              <a:gd name="T43" fmla="*/ 125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565" y="0"/>
                  <a:pt x="543" y="22"/>
                  <a:pt x="543" y="55"/>
                </a:cubicBezTo>
                <a:lnTo>
                  <a:pt x="543" y="109"/>
                </a:lnTo>
                <a:lnTo>
                  <a:pt x="543" y="114"/>
                </a:lnTo>
                <a:cubicBezTo>
                  <a:pt x="389" y="140"/>
                  <a:pt x="272" y="274"/>
                  <a:pt x="272" y="435"/>
                </a:cubicBezTo>
                <a:lnTo>
                  <a:pt x="272" y="706"/>
                </a:lnTo>
                <a:cubicBezTo>
                  <a:pt x="272" y="749"/>
                  <a:pt x="0" y="966"/>
                  <a:pt x="0" y="1032"/>
                </a:cubicBezTo>
                <a:cubicBezTo>
                  <a:pt x="0" y="1124"/>
                  <a:pt x="239" y="1194"/>
                  <a:pt x="597" y="1194"/>
                </a:cubicBezTo>
                <a:cubicBezTo>
                  <a:pt x="956" y="1194"/>
                  <a:pt x="1194" y="1124"/>
                  <a:pt x="1194" y="1032"/>
                </a:cubicBezTo>
                <a:cubicBezTo>
                  <a:pt x="1194" y="966"/>
                  <a:pt x="923" y="749"/>
                  <a:pt x="923" y="706"/>
                </a:cubicBezTo>
                <a:lnTo>
                  <a:pt x="923" y="435"/>
                </a:lnTo>
                <a:cubicBezTo>
                  <a:pt x="923" y="274"/>
                  <a:pt x="805" y="140"/>
                  <a:pt x="652" y="114"/>
                </a:cubicBezTo>
                <a:lnTo>
                  <a:pt x="652" y="109"/>
                </a:lnTo>
                <a:lnTo>
                  <a:pt x="652" y="55"/>
                </a:lnTo>
                <a:cubicBezTo>
                  <a:pt x="652" y="22"/>
                  <a:pt x="630" y="0"/>
                  <a:pt x="597" y="0"/>
                </a:cubicBezTo>
                <a:close/>
                <a:moveTo>
                  <a:pt x="506" y="1254"/>
                </a:moveTo>
                <a:cubicBezTo>
                  <a:pt x="495" y="1270"/>
                  <a:pt x="489" y="1281"/>
                  <a:pt x="489" y="1303"/>
                </a:cubicBezTo>
                <a:cubicBezTo>
                  <a:pt x="489" y="1363"/>
                  <a:pt x="538" y="1411"/>
                  <a:pt x="597" y="1411"/>
                </a:cubicBezTo>
                <a:cubicBezTo>
                  <a:pt x="657" y="1411"/>
                  <a:pt x="706" y="1363"/>
                  <a:pt x="706" y="1303"/>
                </a:cubicBezTo>
                <a:cubicBezTo>
                  <a:pt x="706" y="1281"/>
                  <a:pt x="700" y="1270"/>
                  <a:pt x="689" y="1254"/>
                </a:cubicBezTo>
                <a:lnTo>
                  <a:pt x="597" y="1254"/>
                </a:lnTo>
                <a:lnTo>
                  <a:pt x="506" y="125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1286088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27A4C9-A004-4CFB-BFBC-B642B06C1050}"/>
              </a:ext>
            </a:extLst>
          </p:cNvPr>
          <p:cNvSpPr/>
          <p:nvPr/>
        </p:nvSpPr>
        <p:spPr>
          <a:xfrm>
            <a:off x="7770055" y="2713449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 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43" name="Edit File">
            <a:extLst>
              <a:ext uri="{FF2B5EF4-FFF2-40B4-BE49-F238E27FC236}">
                <a16:creationId xmlns:a16="http://schemas.microsoft.com/office/drawing/2014/main" id="{6259F469-98AD-499F-8199-C639404FC97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27679" y="2509280"/>
            <a:ext cx="298544" cy="298544"/>
          </a:xfrm>
          <a:custGeom>
            <a:avLst/>
            <a:gdLst>
              <a:gd name="T0" fmla="*/ 217 w 1410"/>
              <a:gd name="T1" fmla="*/ 0 h 1406"/>
              <a:gd name="T2" fmla="*/ 0 w 1410"/>
              <a:gd name="T3" fmla="*/ 217 h 1406"/>
              <a:gd name="T4" fmla="*/ 0 w 1410"/>
              <a:gd name="T5" fmla="*/ 1140 h 1406"/>
              <a:gd name="T6" fmla="*/ 217 w 1410"/>
              <a:gd name="T7" fmla="*/ 1357 h 1406"/>
              <a:gd name="T8" fmla="*/ 661 w 1410"/>
              <a:gd name="T9" fmla="*/ 1357 h 1406"/>
              <a:gd name="T10" fmla="*/ 661 w 1410"/>
              <a:gd name="T11" fmla="*/ 1345 h 1406"/>
              <a:gd name="T12" fmla="*/ 688 w 1410"/>
              <a:gd name="T13" fmla="*/ 1248 h 1406"/>
              <a:gd name="T14" fmla="*/ 217 w 1410"/>
              <a:gd name="T15" fmla="*/ 1248 h 1406"/>
              <a:gd name="T16" fmla="*/ 108 w 1410"/>
              <a:gd name="T17" fmla="*/ 1140 h 1406"/>
              <a:gd name="T18" fmla="*/ 108 w 1410"/>
              <a:gd name="T19" fmla="*/ 217 h 1406"/>
              <a:gd name="T20" fmla="*/ 217 w 1410"/>
              <a:gd name="T21" fmla="*/ 109 h 1406"/>
              <a:gd name="T22" fmla="*/ 558 w 1410"/>
              <a:gd name="T23" fmla="*/ 109 h 1406"/>
              <a:gd name="T24" fmla="*/ 597 w 1410"/>
              <a:gd name="T25" fmla="*/ 217 h 1406"/>
              <a:gd name="T26" fmla="*/ 597 w 1410"/>
              <a:gd name="T27" fmla="*/ 380 h 1406"/>
              <a:gd name="T28" fmla="*/ 651 w 1410"/>
              <a:gd name="T29" fmla="*/ 434 h 1406"/>
              <a:gd name="T30" fmla="*/ 814 w 1410"/>
              <a:gd name="T31" fmla="*/ 434 h 1406"/>
              <a:gd name="T32" fmla="*/ 922 w 1410"/>
              <a:gd name="T33" fmla="*/ 489 h 1406"/>
              <a:gd name="T34" fmla="*/ 922 w 1410"/>
              <a:gd name="T35" fmla="*/ 923 h 1406"/>
              <a:gd name="T36" fmla="*/ 1031 w 1410"/>
              <a:gd name="T37" fmla="*/ 814 h 1406"/>
              <a:gd name="T38" fmla="*/ 1031 w 1410"/>
              <a:gd name="T39" fmla="*/ 434 h 1406"/>
              <a:gd name="T40" fmla="*/ 883 w 1410"/>
              <a:gd name="T41" fmla="*/ 227 h 1406"/>
              <a:gd name="T42" fmla="*/ 841 w 1410"/>
              <a:gd name="T43" fmla="*/ 190 h 1406"/>
              <a:gd name="T44" fmla="*/ 802 w 1410"/>
              <a:gd name="T45" fmla="*/ 146 h 1406"/>
              <a:gd name="T46" fmla="*/ 597 w 1410"/>
              <a:gd name="T47" fmla="*/ 0 h 1406"/>
              <a:gd name="T48" fmla="*/ 217 w 1410"/>
              <a:gd name="T49" fmla="*/ 0 h 1406"/>
              <a:gd name="T50" fmla="*/ 1267 w 1410"/>
              <a:gd name="T51" fmla="*/ 765 h 1406"/>
              <a:gd name="T52" fmla="*/ 1226 w 1410"/>
              <a:gd name="T53" fmla="*/ 782 h 1406"/>
              <a:gd name="T54" fmla="*/ 1160 w 1410"/>
              <a:gd name="T55" fmla="*/ 846 h 1406"/>
              <a:gd name="T56" fmla="*/ 1323 w 1410"/>
              <a:gd name="T57" fmla="*/ 1009 h 1406"/>
              <a:gd name="T58" fmla="*/ 1389 w 1410"/>
              <a:gd name="T59" fmla="*/ 945 h 1406"/>
              <a:gd name="T60" fmla="*/ 1389 w 1410"/>
              <a:gd name="T61" fmla="*/ 863 h 1406"/>
              <a:gd name="T62" fmla="*/ 1307 w 1410"/>
              <a:gd name="T63" fmla="*/ 782 h 1406"/>
              <a:gd name="T64" fmla="*/ 1267 w 1410"/>
              <a:gd name="T65" fmla="*/ 765 h 1406"/>
              <a:gd name="T66" fmla="*/ 1100 w 1410"/>
              <a:gd name="T67" fmla="*/ 901 h 1406"/>
              <a:gd name="T68" fmla="*/ 846 w 1410"/>
              <a:gd name="T69" fmla="*/ 1172 h 1406"/>
              <a:gd name="T70" fmla="*/ 834 w 1410"/>
              <a:gd name="T71" fmla="*/ 1182 h 1406"/>
              <a:gd name="T72" fmla="*/ 775 w 1410"/>
              <a:gd name="T73" fmla="*/ 1379 h 1406"/>
              <a:gd name="T74" fmla="*/ 780 w 1410"/>
              <a:gd name="T75" fmla="*/ 1399 h 1406"/>
              <a:gd name="T76" fmla="*/ 797 w 1410"/>
              <a:gd name="T77" fmla="*/ 1406 h 1406"/>
              <a:gd name="T78" fmla="*/ 802 w 1410"/>
              <a:gd name="T79" fmla="*/ 1406 h 1406"/>
              <a:gd name="T80" fmla="*/ 997 w 1410"/>
              <a:gd name="T81" fmla="*/ 1345 h 1406"/>
              <a:gd name="T82" fmla="*/ 1009 w 1410"/>
              <a:gd name="T83" fmla="*/ 1340 h 1406"/>
              <a:gd name="T84" fmla="*/ 1275 w 1410"/>
              <a:gd name="T85" fmla="*/ 1074 h 1406"/>
              <a:gd name="T86" fmla="*/ 1100 w 1410"/>
              <a:gd name="T87" fmla="*/ 901 h 1406"/>
              <a:gd name="T88" fmla="*/ 868 w 1410"/>
              <a:gd name="T89" fmla="*/ 1199 h 1406"/>
              <a:gd name="T90" fmla="*/ 949 w 1410"/>
              <a:gd name="T91" fmla="*/ 1216 h 1406"/>
              <a:gd name="T92" fmla="*/ 965 w 1410"/>
              <a:gd name="T93" fmla="*/ 1303 h 1406"/>
              <a:gd name="T94" fmla="*/ 856 w 1410"/>
              <a:gd name="T95" fmla="*/ 1330 h 1406"/>
              <a:gd name="T96" fmla="*/ 834 w 1410"/>
              <a:gd name="T97" fmla="*/ 1308 h 1406"/>
              <a:gd name="T98" fmla="*/ 868 w 1410"/>
              <a:gd name="T99" fmla="*/ 119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0" h="1406">
                <a:moveTo>
                  <a:pt x="217" y="0"/>
                </a:moveTo>
                <a:cubicBezTo>
                  <a:pt x="97" y="0"/>
                  <a:pt x="0" y="98"/>
                  <a:pt x="0" y="217"/>
                </a:cubicBezTo>
                <a:lnTo>
                  <a:pt x="0" y="1140"/>
                </a:lnTo>
                <a:cubicBezTo>
                  <a:pt x="0" y="1259"/>
                  <a:pt x="97" y="1357"/>
                  <a:pt x="217" y="1357"/>
                </a:cubicBezTo>
                <a:lnTo>
                  <a:pt x="661" y="1357"/>
                </a:lnTo>
                <a:lnTo>
                  <a:pt x="661" y="1345"/>
                </a:lnTo>
                <a:lnTo>
                  <a:pt x="688" y="1248"/>
                </a:lnTo>
                <a:lnTo>
                  <a:pt x="217" y="1248"/>
                </a:lnTo>
                <a:cubicBezTo>
                  <a:pt x="157" y="1248"/>
                  <a:pt x="108" y="1200"/>
                  <a:pt x="108" y="1140"/>
                </a:cubicBezTo>
                <a:lnTo>
                  <a:pt x="108" y="217"/>
                </a:lnTo>
                <a:cubicBezTo>
                  <a:pt x="108" y="158"/>
                  <a:pt x="157" y="109"/>
                  <a:pt x="217" y="109"/>
                </a:cubicBezTo>
                <a:lnTo>
                  <a:pt x="558" y="109"/>
                </a:lnTo>
                <a:cubicBezTo>
                  <a:pt x="596" y="120"/>
                  <a:pt x="597" y="168"/>
                  <a:pt x="597" y="217"/>
                </a:cubicBezTo>
                <a:lnTo>
                  <a:pt x="597" y="380"/>
                </a:lnTo>
                <a:cubicBezTo>
                  <a:pt x="597" y="413"/>
                  <a:pt x="618" y="434"/>
                  <a:pt x="651" y="434"/>
                </a:cubicBezTo>
                <a:lnTo>
                  <a:pt x="814" y="434"/>
                </a:lnTo>
                <a:cubicBezTo>
                  <a:pt x="868" y="434"/>
                  <a:pt x="922" y="434"/>
                  <a:pt x="922" y="489"/>
                </a:cubicBezTo>
                <a:lnTo>
                  <a:pt x="922" y="923"/>
                </a:lnTo>
                <a:lnTo>
                  <a:pt x="1031" y="814"/>
                </a:lnTo>
                <a:lnTo>
                  <a:pt x="1031" y="434"/>
                </a:lnTo>
                <a:cubicBezTo>
                  <a:pt x="1031" y="375"/>
                  <a:pt x="976" y="320"/>
                  <a:pt x="883" y="227"/>
                </a:cubicBezTo>
                <a:cubicBezTo>
                  <a:pt x="867" y="217"/>
                  <a:pt x="857" y="201"/>
                  <a:pt x="841" y="190"/>
                </a:cubicBezTo>
                <a:cubicBezTo>
                  <a:pt x="830" y="174"/>
                  <a:pt x="813" y="162"/>
                  <a:pt x="802" y="146"/>
                </a:cubicBezTo>
                <a:cubicBezTo>
                  <a:pt x="710" y="54"/>
                  <a:pt x="656" y="0"/>
                  <a:pt x="597" y="0"/>
                </a:cubicBezTo>
                <a:lnTo>
                  <a:pt x="217" y="0"/>
                </a:lnTo>
                <a:close/>
                <a:moveTo>
                  <a:pt x="1267" y="765"/>
                </a:moveTo>
                <a:cubicBezTo>
                  <a:pt x="1252" y="765"/>
                  <a:pt x="1237" y="771"/>
                  <a:pt x="1226" y="782"/>
                </a:cubicBezTo>
                <a:lnTo>
                  <a:pt x="1160" y="846"/>
                </a:lnTo>
                <a:lnTo>
                  <a:pt x="1323" y="1009"/>
                </a:lnTo>
                <a:lnTo>
                  <a:pt x="1389" y="945"/>
                </a:lnTo>
                <a:cubicBezTo>
                  <a:pt x="1410" y="923"/>
                  <a:pt x="1410" y="891"/>
                  <a:pt x="1389" y="863"/>
                </a:cubicBezTo>
                <a:lnTo>
                  <a:pt x="1307" y="782"/>
                </a:lnTo>
                <a:cubicBezTo>
                  <a:pt x="1296" y="771"/>
                  <a:pt x="1281" y="765"/>
                  <a:pt x="1267" y="765"/>
                </a:cubicBezTo>
                <a:close/>
                <a:moveTo>
                  <a:pt x="1100" y="901"/>
                </a:moveTo>
                <a:lnTo>
                  <a:pt x="846" y="1172"/>
                </a:lnTo>
                <a:cubicBezTo>
                  <a:pt x="840" y="1172"/>
                  <a:pt x="834" y="1177"/>
                  <a:pt x="834" y="1182"/>
                </a:cubicBezTo>
                <a:lnTo>
                  <a:pt x="775" y="1379"/>
                </a:lnTo>
                <a:cubicBezTo>
                  <a:pt x="769" y="1384"/>
                  <a:pt x="774" y="1394"/>
                  <a:pt x="780" y="1399"/>
                </a:cubicBezTo>
                <a:cubicBezTo>
                  <a:pt x="785" y="1405"/>
                  <a:pt x="791" y="1406"/>
                  <a:pt x="797" y="1406"/>
                </a:cubicBezTo>
                <a:lnTo>
                  <a:pt x="802" y="1406"/>
                </a:lnTo>
                <a:lnTo>
                  <a:pt x="997" y="1345"/>
                </a:lnTo>
                <a:cubicBezTo>
                  <a:pt x="1002" y="1345"/>
                  <a:pt x="1003" y="1346"/>
                  <a:pt x="1009" y="1340"/>
                </a:cubicBezTo>
                <a:lnTo>
                  <a:pt x="1275" y="1074"/>
                </a:lnTo>
                <a:lnTo>
                  <a:pt x="1100" y="901"/>
                </a:lnTo>
                <a:close/>
                <a:moveTo>
                  <a:pt x="868" y="1199"/>
                </a:moveTo>
                <a:lnTo>
                  <a:pt x="949" y="1216"/>
                </a:lnTo>
                <a:lnTo>
                  <a:pt x="965" y="1303"/>
                </a:lnTo>
                <a:lnTo>
                  <a:pt x="856" y="1330"/>
                </a:lnTo>
                <a:lnTo>
                  <a:pt x="834" y="1308"/>
                </a:lnTo>
                <a:lnTo>
                  <a:pt x="868" y="119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D67E4E0-BEF4-4F32-B698-17E397E8631D}"/>
              </a:ext>
            </a:extLst>
          </p:cNvPr>
          <p:cNvSpPr/>
          <p:nvPr/>
        </p:nvSpPr>
        <p:spPr>
          <a:xfrm>
            <a:off x="3688615" y="2380326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650C01-DC15-4829-9E55-480755AE6BA8}"/>
              </a:ext>
            </a:extLst>
          </p:cNvPr>
          <p:cNvSpPr/>
          <p:nvPr/>
        </p:nvSpPr>
        <p:spPr>
          <a:xfrm>
            <a:off x="7768842" y="306851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7" name="세로 제목 1">
            <a:extLst>
              <a:ext uri="{FF2B5EF4-FFF2-40B4-BE49-F238E27FC236}">
                <a16:creationId xmlns:a16="http://schemas.microsoft.com/office/drawing/2014/main" id="{D230C68E-E89B-4A11-AB43-DC4B4615C928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82037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쿠폰알림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984855" y="737958"/>
            <a:ext cx="930000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726C8C-F007-4E6C-8F81-D37A2C5B5CC0}"/>
              </a:ext>
            </a:extLst>
          </p:cNvPr>
          <p:cNvGrpSpPr/>
          <p:nvPr/>
        </p:nvGrpSpPr>
        <p:grpSpPr>
          <a:xfrm>
            <a:off x="8827477" y="773940"/>
            <a:ext cx="45719" cy="288519"/>
            <a:chOff x="7984854" y="5209738"/>
            <a:chExt cx="45719" cy="28851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095704-92B2-498D-8F47-2BFB6F7DD576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07230A5-0675-4783-B605-7ABB5320FA3F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E08392-3101-4E79-A43E-13BB9E78767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A509B8-1C43-470F-86D1-40325FD83847}"/>
              </a:ext>
            </a:extLst>
          </p:cNvPr>
          <p:cNvSpPr/>
          <p:nvPr/>
        </p:nvSpPr>
        <p:spPr>
          <a:xfrm>
            <a:off x="7984854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C75A6C-FD5C-4AB8-AB2C-7903B674E1F2}"/>
              </a:ext>
            </a:extLst>
          </p:cNvPr>
          <p:cNvSpPr/>
          <p:nvPr/>
        </p:nvSpPr>
        <p:spPr>
          <a:xfrm>
            <a:off x="7984854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31415C1-8F7A-4302-BE18-46E35E399614}"/>
              </a:ext>
            </a:extLst>
          </p:cNvPr>
          <p:cNvSpPr/>
          <p:nvPr/>
        </p:nvSpPr>
        <p:spPr>
          <a:xfrm>
            <a:off x="9093150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Cool">
            <a:extLst>
              <a:ext uri="{FF2B5EF4-FFF2-40B4-BE49-F238E27FC236}">
                <a16:creationId xmlns:a16="http://schemas.microsoft.com/office/drawing/2014/main" id="{9FAA34B1-A9B3-4A04-911A-FEFBE43DCB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FD483-BBE3-466D-A414-B6E6818302C8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4C9CB9-E83C-4EF1-BE21-2ADD33BD92D6}"/>
              </a:ext>
            </a:extLst>
          </p:cNvPr>
          <p:cNvSpPr/>
          <p:nvPr/>
        </p:nvSpPr>
        <p:spPr>
          <a:xfrm>
            <a:off x="7984854" y="197285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 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40" name="Bell">
            <a:extLst>
              <a:ext uri="{FF2B5EF4-FFF2-40B4-BE49-F238E27FC236}">
                <a16:creationId xmlns:a16="http://schemas.microsoft.com/office/drawing/2014/main" id="{DD720971-6587-403A-8E25-0524CBC588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79570" y="754938"/>
            <a:ext cx="267959" cy="317812"/>
          </a:xfrm>
          <a:custGeom>
            <a:avLst/>
            <a:gdLst>
              <a:gd name="T0" fmla="*/ 597 w 1194"/>
              <a:gd name="T1" fmla="*/ 0 h 1411"/>
              <a:gd name="T2" fmla="*/ 543 w 1194"/>
              <a:gd name="T3" fmla="*/ 55 h 1411"/>
              <a:gd name="T4" fmla="*/ 543 w 1194"/>
              <a:gd name="T5" fmla="*/ 109 h 1411"/>
              <a:gd name="T6" fmla="*/ 543 w 1194"/>
              <a:gd name="T7" fmla="*/ 114 h 1411"/>
              <a:gd name="T8" fmla="*/ 272 w 1194"/>
              <a:gd name="T9" fmla="*/ 435 h 1411"/>
              <a:gd name="T10" fmla="*/ 272 w 1194"/>
              <a:gd name="T11" fmla="*/ 706 h 1411"/>
              <a:gd name="T12" fmla="*/ 0 w 1194"/>
              <a:gd name="T13" fmla="*/ 1032 h 1411"/>
              <a:gd name="T14" fmla="*/ 597 w 1194"/>
              <a:gd name="T15" fmla="*/ 1194 h 1411"/>
              <a:gd name="T16" fmla="*/ 1194 w 1194"/>
              <a:gd name="T17" fmla="*/ 1032 h 1411"/>
              <a:gd name="T18" fmla="*/ 923 w 1194"/>
              <a:gd name="T19" fmla="*/ 706 h 1411"/>
              <a:gd name="T20" fmla="*/ 923 w 1194"/>
              <a:gd name="T21" fmla="*/ 435 h 1411"/>
              <a:gd name="T22" fmla="*/ 652 w 1194"/>
              <a:gd name="T23" fmla="*/ 114 h 1411"/>
              <a:gd name="T24" fmla="*/ 652 w 1194"/>
              <a:gd name="T25" fmla="*/ 109 h 1411"/>
              <a:gd name="T26" fmla="*/ 652 w 1194"/>
              <a:gd name="T27" fmla="*/ 55 h 1411"/>
              <a:gd name="T28" fmla="*/ 597 w 1194"/>
              <a:gd name="T29" fmla="*/ 0 h 1411"/>
              <a:gd name="T30" fmla="*/ 506 w 1194"/>
              <a:gd name="T31" fmla="*/ 1254 h 1411"/>
              <a:gd name="T32" fmla="*/ 489 w 1194"/>
              <a:gd name="T33" fmla="*/ 1303 h 1411"/>
              <a:gd name="T34" fmla="*/ 597 w 1194"/>
              <a:gd name="T35" fmla="*/ 1411 h 1411"/>
              <a:gd name="T36" fmla="*/ 706 w 1194"/>
              <a:gd name="T37" fmla="*/ 1303 h 1411"/>
              <a:gd name="T38" fmla="*/ 689 w 1194"/>
              <a:gd name="T39" fmla="*/ 1254 h 1411"/>
              <a:gd name="T40" fmla="*/ 597 w 1194"/>
              <a:gd name="T41" fmla="*/ 1254 h 1411"/>
              <a:gd name="T42" fmla="*/ 506 w 1194"/>
              <a:gd name="T43" fmla="*/ 125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565" y="0"/>
                  <a:pt x="543" y="22"/>
                  <a:pt x="543" y="55"/>
                </a:cubicBezTo>
                <a:lnTo>
                  <a:pt x="543" y="109"/>
                </a:lnTo>
                <a:lnTo>
                  <a:pt x="543" y="114"/>
                </a:lnTo>
                <a:cubicBezTo>
                  <a:pt x="389" y="140"/>
                  <a:pt x="272" y="274"/>
                  <a:pt x="272" y="435"/>
                </a:cubicBezTo>
                <a:lnTo>
                  <a:pt x="272" y="706"/>
                </a:lnTo>
                <a:cubicBezTo>
                  <a:pt x="272" y="749"/>
                  <a:pt x="0" y="966"/>
                  <a:pt x="0" y="1032"/>
                </a:cubicBezTo>
                <a:cubicBezTo>
                  <a:pt x="0" y="1124"/>
                  <a:pt x="239" y="1194"/>
                  <a:pt x="597" y="1194"/>
                </a:cubicBezTo>
                <a:cubicBezTo>
                  <a:pt x="956" y="1194"/>
                  <a:pt x="1194" y="1124"/>
                  <a:pt x="1194" y="1032"/>
                </a:cubicBezTo>
                <a:cubicBezTo>
                  <a:pt x="1194" y="966"/>
                  <a:pt x="923" y="749"/>
                  <a:pt x="923" y="706"/>
                </a:cubicBezTo>
                <a:lnTo>
                  <a:pt x="923" y="435"/>
                </a:lnTo>
                <a:cubicBezTo>
                  <a:pt x="923" y="274"/>
                  <a:pt x="805" y="140"/>
                  <a:pt x="652" y="114"/>
                </a:cubicBezTo>
                <a:lnTo>
                  <a:pt x="652" y="109"/>
                </a:lnTo>
                <a:lnTo>
                  <a:pt x="652" y="55"/>
                </a:lnTo>
                <a:cubicBezTo>
                  <a:pt x="652" y="22"/>
                  <a:pt x="630" y="0"/>
                  <a:pt x="597" y="0"/>
                </a:cubicBezTo>
                <a:close/>
                <a:moveTo>
                  <a:pt x="506" y="1254"/>
                </a:moveTo>
                <a:cubicBezTo>
                  <a:pt x="495" y="1270"/>
                  <a:pt x="489" y="1281"/>
                  <a:pt x="489" y="1303"/>
                </a:cubicBezTo>
                <a:cubicBezTo>
                  <a:pt x="489" y="1363"/>
                  <a:pt x="538" y="1411"/>
                  <a:pt x="597" y="1411"/>
                </a:cubicBezTo>
                <a:cubicBezTo>
                  <a:pt x="657" y="1411"/>
                  <a:pt x="706" y="1363"/>
                  <a:pt x="706" y="1303"/>
                </a:cubicBezTo>
                <a:cubicBezTo>
                  <a:pt x="706" y="1281"/>
                  <a:pt x="700" y="1270"/>
                  <a:pt x="689" y="1254"/>
                </a:cubicBezTo>
                <a:lnTo>
                  <a:pt x="597" y="1254"/>
                </a:lnTo>
                <a:lnTo>
                  <a:pt x="506" y="125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27A4C9-A004-4CFB-BFBC-B642B06C1050}"/>
              </a:ext>
            </a:extLst>
          </p:cNvPr>
          <p:cNvSpPr/>
          <p:nvPr/>
        </p:nvSpPr>
        <p:spPr>
          <a:xfrm>
            <a:off x="7984854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D2243D-D68F-4291-82FC-6BCB48DD1FD5}"/>
              </a:ext>
            </a:extLst>
          </p:cNvPr>
          <p:cNvSpPr/>
          <p:nvPr/>
        </p:nvSpPr>
        <p:spPr>
          <a:xfrm>
            <a:off x="1061545" y="2480441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문의일자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제목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답변여부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C162D-1539-49C9-9945-9889ADDF3275}"/>
              </a:ext>
            </a:extLst>
          </p:cNvPr>
          <p:cNvSpPr/>
          <p:nvPr/>
        </p:nvSpPr>
        <p:spPr>
          <a:xfrm>
            <a:off x="3349557" y="3610826"/>
            <a:ext cx="1672361" cy="23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 </a:t>
            </a:r>
            <a:r>
              <a:rPr lang="ko-KR" altLang="en-US" dirty="0"/>
              <a:t>문의하기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E258AF-F1A7-407A-B48F-F7FFF7E39160}"/>
              </a:ext>
            </a:extLst>
          </p:cNvPr>
          <p:cNvSpPr/>
          <p:nvPr/>
        </p:nvSpPr>
        <p:spPr>
          <a:xfrm>
            <a:off x="1061545" y="2793523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 / 2020-08-01 / </a:t>
            </a:r>
            <a:r>
              <a:rPr lang="ko-KR" altLang="en-US" dirty="0">
                <a:solidFill>
                  <a:schemeClr val="tx1"/>
                </a:solidFill>
              </a:rPr>
              <a:t>안녕하세요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답변대기</a:t>
            </a:r>
            <a:r>
              <a:rPr lang="en-US" altLang="ko-KR" dirty="0">
                <a:solidFill>
                  <a:schemeClr val="tx1"/>
                </a:solidFill>
              </a:rPr>
              <a:t>or </a:t>
            </a:r>
            <a:r>
              <a:rPr lang="ko-KR" altLang="en-US" dirty="0">
                <a:solidFill>
                  <a:schemeClr val="tx1"/>
                </a:solidFill>
              </a:rPr>
              <a:t>답변완료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51FFA02-9E62-4722-B9CB-C128576D87B6}"/>
              </a:ext>
            </a:extLst>
          </p:cNvPr>
          <p:cNvSpPr/>
          <p:nvPr/>
        </p:nvSpPr>
        <p:spPr>
          <a:xfrm>
            <a:off x="1061545" y="3105129"/>
            <a:ext cx="5979673" cy="31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4760A9-19E3-4275-8824-F167C96FF822}"/>
              </a:ext>
            </a:extLst>
          </p:cNvPr>
          <p:cNvSpPr/>
          <p:nvPr/>
        </p:nvSpPr>
        <p:spPr>
          <a:xfrm>
            <a:off x="9209183" y="6056771"/>
            <a:ext cx="2741517" cy="726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다음페이지 이어서</a:t>
            </a:r>
          </a:p>
        </p:txBody>
      </p:sp>
      <p:sp>
        <p:nvSpPr>
          <p:cNvPr id="36" name="세로 제목 1">
            <a:extLst>
              <a:ext uri="{FF2B5EF4-FFF2-40B4-BE49-F238E27FC236}">
                <a16:creationId xmlns:a16="http://schemas.microsoft.com/office/drawing/2014/main" id="{AD0E3C5C-937B-4F9D-8BC5-404340E2A52C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80289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 err="1"/>
              <a:t>클릭시</a:t>
            </a:r>
            <a:r>
              <a:rPr lang="ko-KR" altLang="en-US" sz="1200" dirty="0"/>
              <a:t> </a:t>
            </a:r>
            <a:r>
              <a:rPr lang="en-US" altLang="ko-KR" sz="1200" dirty="0"/>
              <a:t>2</a:t>
            </a:r>
            <a:r>
              <a:rPr lang="ko-KR" altLang="en-US" sz="1200" dirty="0" err="1"/>
              <a:t>번메뉴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보여짐</a:t>
            </a:r>
            <a:br>
              <a:rPr lang="en-US" altLang="ko-KR" sz="1200" dirty="0"/>
            </a:b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3.  </a:t>
            </a:r>
            <a:r>
              <a:rPr lang="ko-KR" altLang="en-US" sz="1200" dirty="0"/>
              <a:t>알림 </a:t>
            </a:r>
            <a:r>
              <a:rPr lang="en-US" altLang="ko-KR" sz="1200" dirty="0"/>
              <a:t>( </a:t>
            </a:r>
            <a:r>
              <a:rPr lang="ko-KR" altLang="en-US" sz="1200" dirty="0" err="1"/>
              <a:t>채팅알림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댓글알림</a:t>
            </a:r>
            <a:r>
              <a:rPr lang="en-US" altLang="ko-KR" sz="1200" dirty="0"/>
              <a:t>, </a:t>
            </a:r>
            <a:r>
              <a:rPr lang="ko-KR" altLang="en-US" sz="1200" dirty="0"/>
              <a:t>좋아요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시스템알림</a:t>
            </a:r>
            <a:r>
              <a:rPr lang="en-US" altLang="ko-KR" sz="1200" dirty="0"/>
              <a:t>-</a:t>
            </a:r>
            <a:r>
              <a:rPr lang="ko-KR" altLang="en-US" sz="1200" dirty="0"/>
              <a:t> 관리자가 보내는 알림 </a:t>
            </a:r>
            <a:r>
              <a:rPr lang="en-US" altLang="ko-KR" sz="1200" dirty="0"/>
              <a:t>) 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A3BEB-08C2-41B8-ABFA-EC7E13E2ED62}"/>
              </a:ext>
            </a:extLst>
          </p:cNvPr>
          <p:cNvSpPr/>
          <p:nvPr/>
        </p:nvSpPr>
        <p:spPr>
          <a:xfrm>
            <a:off x="16564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A4856-F93D-4FB7-BB55-0F714394FD2D}"/>
              </a:ext>
            </a:extLst>
          </p:cNvPr>
          <p:cNvSpPr/>
          <p:nvPr/>
        </p:nvSpPr>
        <p:spPr>
          <a:xfrm>
            <a:off x="7984855" y="737958"/>
            <a:ext cx="930000" cy="3604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닉네임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8AF8996-23C1-4B65-B4EB-A249F4D79472}"/>
              </a:ext>
            </a:extLst>
          </p:cNvPr>
          <p:cNvSpPr/>
          <p:nvPr/>
        </p:nvSpPr>
        <p:spPr>
          <a:xfrm>
            <a:off x="8935653" y="60900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726C8C-F007-4E6C-8F81-D37A2C5B5CC0}"/>
              </a:ext>
            </a:extLst>
          </p:cNvPr>
          <p:cNvGrpSpPr/>
          <p:nvPr/>
        </p:nvGrpSpPr>
        <p:grpSpPr>
          <a:xfrm>
            <a:off x="8827477" y="773940"/>
            <a:ext cx="45719" cy="288519"/>
            <a:chOff x="7984854" y="5209738"/>
            <a:chExt cx="45719" cy="288519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095704-92B2-498D-8F47-2BFB6F7DD576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07230A5-0675-4783-B605-7ABB5320FA3F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2E08392-3101-4E79-A43E-13BB9E78767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A509B8-1C43-470F-86D1-40325FD83847}"/>
              </a:ext>
            </a:extLst>
          </p:cNvPr>
          <p:cNvSpPr/>
          <p:nvPr/>
        </p:nvSpPr>
        <p:spPr>
          <a:xfrm>
            <a:off x="7984854" y="1257300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C75A6C-FD5C-4AB8-AB2C-7903B674E1F2}"/>
              </a:ext>
            </a:extLst>
          </p:cNvPr>
          <p:cNvSpPr/>
          <p:nvPr/>
        </p:nvSpPr>
        <p:spPr>
          <a:xfrm>
            <a:off x="7984854" y="161778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정보수정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31415C1-8F7A-4302-BE18-46E35E399614}"/>
              </a:ext>
            </a:extLst>
          </p:cNvPr>
          <p:cNvSpPr/>
          <p:nvPr/>
        </p:nvSpPr>
        <p:spPr>
          <a:xfrm>
            <a:off x="9093150" y="130858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Cool">
            <a:extLst>
              <a:ext uri="{FF2B5EF4-FFF2-40B4-BE49-F238E27FC236}">
                <a16:creationId xmlns:a16="http://schemas.microsoft.com/office/drawing/2014/main" id="{9FAA34B1-A9B3-4A04-911A-FEFBE43DCB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83318" y="1705220"/>
            <a:ext cx="562323" cy="546100"/>
          </a:xfrm>
          <a:custGeom>
            <a:avLst/>
            <a:gdLst>
              <a:gd name="T0" fmla="*/ 710 w 1425"/>
              <a:gd name="T1" fmla="*/ 0 h 1390"/>
              <a:gd name="T2" fmla="*/ 49 w 1425"/>
              <a:gd name="T3" fmla="*/ 480 h 1390"/>
              <a:gd name="T4" fmla="*/ 5 w 1425"/>
              <a:gd name="T5" fmla="*/ 520 h 1390"/>
              <a:gd name="T6" fmla="*/ 25 w 1425"/>
              <a:gd name="T7" fmla="*/ 576 h 1390"/>
              <a:gd name="T8" fmla="*/ 15 w 1425"/>
              <a:gd name="T9" fmla="*/ 695 h 1390"/>
              <a:gd name="T10" fmla="*/ 710 w 1425"/>
              <a:gd name="T11" fmla="*/ 1390 h 1390"/>
              <a:gd name="T12" fmla="*/ 1406 w 1425"/>
              <a:gd name="T13" fmla="*/ 695 h 1390"/>
              <a:gd name="T14" fmla="*/ 1396 w 1425"/>
              <a:gd name="T15" fmla="*/ 578 h 1390"/>
              <a:gd name="T16" fmla="*/ 1420 w 1425"/>
              <a:gd name="T17" fmla="*/ 519 h 1390"/>
              <a:gd name="T18" fmla="*/ 1372 w 1425"/>
              <a:gd name="T19" fmla="*/ 478 h 1390"/>
              <a:gd name="T20" fmla="*/ 710 w 1425"/>
              <a:gd name="T21" fmla="*/ 0 h 1390"/>
              <a:gd name="T22" fmla="*/ 710 w 1425"/>
              <a:gd name="T23" fmla="*/ 108 h 1390"/>
              <a:gd name="T24" fmla="*/ 1268 w 1425"/>
              <a:gd name="T25" fmla="*/ 515 h 1390"/>
              <a:gd name="T26" fmla="*/ 1197 w 1425"/>
              <a:gd name="T27" fmla="*/ 527 h 1390"/>
              <a:gd name="T28" fmla="*/ 955 w 1425"/>
              <a:gd name="T29" fmla="*/ 478 h 1390"/>
              <a:gd name="T30" fmla="*/ 802 w 1425"/>
              <a:gd name="T31" fmla="*/ 503 h 1390"/>
              <a:gd name="T32" fmla="*/ 709 w 1425"/>
              <a:gd name="T33" fmla="*/ 485 h 1390"/>
              <a:gd name="T34" fmla="*/ 619 w 1425"/>
              <a:gd name="T35" fmla="*/ 502 h 1390"/>
              <a:gd name="T36" fmla="*/ 466 w 1425"/>
              <a:gd name="T37" fmla="*/ 478 h 1390"/>
              <a:gd name="T38" fmla="*/ 224 w 1425"/>
              <a:gd name="T39" fmla="*/ 527 h 1390"/>
              <a:gd name="T40" fmla="*/ 152 w 1425"/>
              <a:gd name="T41" fmla="*/ 515 h 1390"/>
              <a:gd name="T42" fmla="*/ 710 w 1425"/>
              <a:gd name="T43" fmla="*/ 108 h 1390"/>
              <a:gd name="T44" fmla="*/ 709 w 1425"/>
              <a:gd name="T45" fmla="*/ 581 h 1390"/>
              <a:gd name="T46" fmla="*/ 765 w 1425"/>
              <a:gd name="T47" fmla="*/ 592 h 1390"/>
              <a:gd name="T48" fmla="*/ 955 w 1425"/>
              <a:gd name="T49" fmla="*/ 798 h 1390"/>
              <a:gd name="T50" fmla="*/ 1185 w 1425"/>
              <a:gd name="T51" fmla="*/ 639 h 1390"/>
              <a:gd name="T52" fmla="*/ 1199 w 1425"/>
              <a:gd name="T53" fmla="*/ 637 h 1390"/>
              <a:gd name="T54" fmla="*/ 1292 w 1425"/>
              <a:gd name="T55" fmla="*/ 622 h 1390"/>
              <a:gd name="T56" fmla="*/ 1297 w 1425"/>
              <a:gd name="T57" fmla="*/ 695 h 1390"/>
              <a:gd name="T58" fmla="*/ 710 w 1425"/>
              <a:gd name="T59" fmla="*/ 1282 h 1390"/>
              <a:gd name="T60" fmla="*/ 124 w 1425"/>
              <a:gd name="T61" fmla="*/ 695 h 1390"/>
              <a:gd name="T62" fmla="*/ 129 w 1425"/>
              <a:gd name="T63" fmla="*/ 622 h 1390"/>
              <a:gd name="T64" fmla="*/ 224 w 1425"/>
              <a:gd name="T65" fmla="*/ 637 h 1390"/>
              <a:gd name="T66" fmla="*/ 236 w 1425"/>
              <a:gd name="T67" fmla="*/ 637 h 1390"/>
              <a:gd name="T68" fmla="*/ 466 w 1425"/>
              <a:gd name="T69" fmla="*/ 798 h 1390"/>
              <a:gd name="T70" fmla="*/ 656 w 1425"/>
              <a:gd name="T71" fmla="*/ 590 h 1390"/>
              <a:gd name="T72" fmla="*/ 709 w 1425"/>
              <a:gd name="T73" fmla="*/ 581 h 1390"/>
              <a:gd name="T74" fmla="*/ 1087 w 1425"/>
              <a:gd name="T75" fmla="*/ 836 h 1390"/>
              <a:gd name="T76" fmla="*/ 710 w 1425"/>
              <a:gd name="T77" fmla="*/ 971 h 1390"/>
              <a:gd name="T78" fmla="*/ 504 w 1425"/>
              <a:gd name="T79" fmla="*/ 983 h 1390"/>
              <a:gd name="T80" fmla="*/ 710 w 1425"/>
              <a:gd name="T81" fmla="*/ 1068 h 1390"/>
              <a:gd name="T82" fmla="*/ 1087 w 1425"/>
              <a:gd name="T83" fmla="*/ 836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25" h="1390">
                <a:moveTo>
                  <a:pt x="710" y="0"/>
                </a:moveTo>
                <a:cubicBezTo>
                  <a:pt x="402" y="0"/>
                  <a:pt x="140" y="201"/>
                  <a:pt x="49" y="480"/>
                </a:cubicBezTo>
                <a:cubicBezTo>
                  <a:pt x="28" y="483"/>
                  <a:pt x="10" y="500"/>
                  <a:pt x="5" y="520"/>
                </a:cubicBezTo>
                <a:cubicBezTo>
                  <a:pt x="0" y="541"/>
                  <a:pt x="9" y="564"/>
                  <a:pt x="25" y="576"/>
                </a:cubicBezTo>
                <a:cubicBezTo>
                  <a:pt x="18" y="615"/>
                  <a:pt x="15" y="654"/>
                  <a:pt x="15" y="695"/>
                </a:cubicBezTo>
                <a:cubicBezTo>
                  <a:pt x="15" y="1079"/>
                  <a:pt x="326" y="1390"/>
                  <a:pt x="710" y="1390"/>
                </a:cubicBezTo>
                <a:cubicBezTo>
                  <a:pt x="1094" y="1390"/>
                  <a:pt x="1406" y="1079"/>
                  <a:pt x="1406" y="695"/>
                </a:cubicBezTo>
                <a:cubicBezTo>
                  <a:pt x="1406" y="655"/>
                  <a:pt x="1402" y="616"/>
                  <a:pt x="1396" y="578"/>
                </a:cubicBezTo>
                <a:cubicBezTo>
                  <a:pt x="1415" y="566"/>
                  <a:pt x="1425" y="541"/>
                  <a:pt x="1420" y="519"/>
                </a:cubicBezTo>
                <a:cubicBezTo>
                  <a:pt x="1414" y="497"/>
                  <a:pt x="1394" y="480"/>
                  <a:pt x="1372" y="478"/>
                </a:cubicBezTo>
                <a:cubicBezTo>
                  <a:pt x="1281" y="200"/>
                  <a:pt x="1019" y="0"/>
                  <a:pt x="710" y="0"/>
                </a:cubicBezTo>
                <a:close/>
                <a:moveTo>
                  <a:pt x="710" y="108"/>
                </a:moveTo>
                <a:cubicBezTo>
                  <a:pt x="971" y="108"/>
                  <a:pt x="1192" y="279"/>
                  <a:pt x="1268" y="515"/>
                </a:cubicBezTo>
                <a:cubicBezTo>
                  <a:pt x="1245" y="522"/>
                  <a:pt x="1221" y="524"/>
                  <a:pt x="1197" y="527"/>
                </a:cubicBezTo>
                <a:cubicBezTo>
                  <a:pt x="1191" y="481"/>
                  <a:pt x="1152" y="478"/>
                  <a:pt x="955" y="478"/>
                </a:cubicBezTo>
                <a:cubicBezTo>
                  <a:pt x="880" y="478"/>
                  <a:pt x="832" y="484"/>
                  <a:pt x="802" y="503"/>
                </a:cubicBezTo>
                <a:cubicBezTo>
                  <a:pt x="773" y="492"/>
                  <a:pt x="742" y="485"/>
                  <a:pt x="709" y="485"/>
                </a:cubicBezTo>
                <a:cubicBezTo>
                  <a:pt x="677" y="485"/>
                  <a:pt x="647" y="492"/>
                  <a:pt x="619" y="502"/>
                </a:cubicBezTo>
                <a:cubicBezTo>
                  <a:pt x="589" y="483"/>
                  <a:pt x="540" y="478"/>
                  <a:pt x="466" y="478"/>
                </a:cubicBezTo>
                <a:cubicBezTo>
                  <a:pt x="269" y="478"/>
                  <a:pt x="229" y="481"/>
                  <a:pt x="224" y="527"/>
                </a:cubicBezTo>
                <a:cubicBezTo>
                  <a:pt x="200" y="524"/>
                  <a:pt x="175" y="522"/>
                  <a:pt x="152" y="515"/>
                </a:cubicBezTo>
                <a:cubicBezTo>
                  <a:pt x="228" y="279"/>
                  <a:pt x="449" y="108"/>
                  <a:pt x="710" y="108"/>
                </a:cubicBezTo>
                <a:close/>
                <a:moveTo>
                  <a:pt x="709" y="581"/>
                </a:moveTo>
                <a:cubicBezTo>
                  <a:pt x="729" y="581"/>
                  <a:pt x="748" y="586"/>
                  <a:pt x="765" y="592"/>
                </a:cubicBezTo>
                <a:cubicBezTo>
                  <a:pt x="767" y="748"/>
                  <a:pt x="866" y="798"/>
                  <a:pt x="955" y="798"/>
                </a:cubicBezTo>
                <a:cubicBezTo>
                  <a:pt x="1028" y="798"/>
                  <a:pt x="1146" y="766"/>
                  <a:pt x="1185" y="639"/>
                </a:cubicBezTo>
                <a:cubicBezTo>
                  <a:pt x="1190" y="638"/>
                  <a:pt x="1194" y="638"/>
                  <a:pt x="1199" y="637"/>
                </a:cubicBezTo>
                <a:cubicBezTo>
                  <a:pt x="1228" y="634"/>
                  <a:pt x="1260" y="630"/>
                  <a:pt x="1292" y="622"/>
                </a:cubicBezTo>
                <a:cubicBezTo>
                  <a:pt x="1295" y="646"/>
                  <a:pt x="1297" y="670"/>
                  <a:pt x="1297" y="695"/>
                </a:cubicBezTo>
                <a:cubicBezTo>
                  <a:pt x="1297" y="1019"/>
                  <a:pt x="1034" y="1282"/>
                  <a:pt x="710" y="1282"/>
                </a:cubicBezTo>
                <a:cubicBezTo>
                  <a:pt x="387" y="1282"/>
                  <a:pt x="124" y="1019"/>
                  <a:pt x="124" y="695"/>
                </a:cubicBezTo>
                <a:cubicBezTo>
                  <a:pt x="124" y="670"/>
                  <a:pt x="126" y="646"/>
                  <a:pt x="129" y="622"/>
                </a:cubicBezTo>
                <a:cubicBezTo>
                  <a:pt x="161" y="630"/>
                  <a:pt x="194" y="634"/>
                  <a:pt x="224" y="637"/>
                </a:cubicBezTo>
                <a:cubicBezTo>
                  <a:pt x="228" y="638"/>
                  <a:pt x="231" y="637"/>
                  <a:pt x="236" y="637"/>
                </a:cubicBezTo>
                <a:cubicBezTo>
                  <a:pt x="275" y="765"/>
                  <a:pt x="392" y="798"/>
                  <a:pt x="466" y="798"/>
                </a:cubicBezTo>
                <a:cubicBezTo>
                  <a:pt x="555" y="798"/>
                  <a:pt x="655" y="748"/>
                  <a:pt x="656" y="590"/>
                </a:cubicBezTo>
                <a:cubicBezTo>
                  <a:pt x="672" y="585"/>
                  <a:pt x="690" y="581"/>
                  <a:pt x="709" y="581"/>
                </a:cubicBezTo>
                <a:close/>
                <a:moveTo>
                  <a:pt x="1087" y="836"/>
                </a:moveTo>
                <a:cubicBezTo>
                  <a:pt x="985" y="980"/>
                  <a:pt x="877" y="971"/>
                  <a:pt x="710" y="971"/>
                </a:cubicBezTo>
                <a:cubicBezTo>
                  <a:pt x="601" y="971"/>
                  <a:pt x="504" y="921"/>
                  <a:pt x="504" y="983"/>
                </a:cubicBezTo>
                <a:cubicBezTo>
                  <a:pt x="504" y="1057"/>
                  <a:pt x="600" y="1068"/>
                  <a:pt x="710" y="1068"/>
                </a:cubicBezTo>
                <a:cubicBezTo>
                  <a:pt x="903" y="1068"/>
                  <a:pt x="1033" y="1002"/>
                  <a:pt x="1087" y="836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CFD483-BBE3-466D-A414-B6E6818302C8}"/>
              </a:ext>
            </a:extLst>
          </p:cNvPr>
          <p:cNvSpPr txBox="1"/>
          <p:nvPr/>
        </p:nvSpPr>
        <p:spPr>
          <a:xfrm>
            <a:off x="1678059" y="1798027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아이디 </a:t>
            </a:r>
            <a:r>
              <a:rPr lang="en-US" altLang="ko-KR" dirty="0"/>
              <a:t>/ </a:t>
            </a:r>
            <a:r>
              <a:rPr lang="ko-KR" altLang="en-US" dirty="0"/>
              <a:t>닉네임</a:t>
            </a:r>
          </a:p>
        </p:txBody>
      </p:sp>
      <p:grpSp>
        <p:nvGrpSpPr>
          <p:cNvPr id="20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BF265E-46B2-4906-A88C-D7C8270CE1C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711201"/>
            <a:ext cx="1336946" cy="546100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1" name="Placeholder">
              <a:extLst>
                <a:ext uri="{FF2B5EF4-FFF2-40B4-BE49-F238E27FC236}">
                  <a16:creationId xmlns:a16="http://schemas.microsoft.com/office/drawing/2014/main" id="{250434E2-5857-4B1A-8D80-91ECBD861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AE29331E-9447-4EC8-B06D-A0D0E357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006C103A-1AD2-4A8C-A92C-B522A40F1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1">
                <a:extLst>
                  <a:ext uri="{FF2B5EF4-FFF2-40B4-BE49-F238E27FC236}">
                    <a16:creationId xmlns:a16="http://schemas.microsoft.com/office/drawing/2014/main" id="{17DC92E4-74A6-4569-BFC0-7D955443F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910262FD-96C4-49F6-B6F4-BE6E630B5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228460" y="2636084"/>
              <a:ext cx="280683" cy="39203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19296D-D0B0-4A0A-BEE8-FDFB685B79A7}"/>
              </a:ext>
            </a:extLst>
          </p:cNvPr>
          <p:cNvSpPr/>
          <p:nvPr/>
        </p:nvSpPr>
        <p:spPr>
          <a:xfrm>
            <a:off x="30026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F58DC6-9A7D-4439-82F5-DF2D94E857DD}"/>
              </a:ext>
            </a:extLst>
          </p:cNvPr>
          <p:cNvSpPr/>
          <p:nvPr/>
        </p:nvSpPr>
        <p:spPr>
          <a:xfrm>
            <a:off x="43488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88FA4E-0964-4D5D-AC28-6BCBF48422E0}"/>
              </a:ext>
            </a:extLst>
          </p:cNvPr>
          <p:cNvSpPr/>
          <p:nvPr/>
        </p:nvSpPr>
        <p:spPr>
          <a:xfrm>
            <a:off x="5695018" y="71120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지역커뮤니티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4C9CB9-E83C-4EF1-BE21-2ADD33BD92D6}"/>
              </a:ext>
            </a:extLst>
          </p:cNvPr>
          <p:cNvSpPr/>
          <p:nvPr/>
        </p:nvSpPr>
        <p:spPr>
          <a:xfrm>
            <a:off x="7984854" y="1972851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1:1 </a:t>
            </a:r>
            <a:r>
              <a:rPr lang="ko-KR" altLang="en-US" sz="1100" dirty="0">
                <a:solidFill>
                  <a:schemeClr val="tx1"/>
                </a:solidFill>
              </a:rPr>
              <a:t>문의</a:t>
            </a:r>
          </a:p>
        </p:txBody>
      </p:sp>
      <p:sp>
        <p:nvSpPr>
          <p:cNvPr id="40" name="Bell">
            <a:extLst>
              <a:ext uri="{FF2B5EF4-FFF2-40B4-BE49-F238E27FC236}">
                <a16:creationId xmlns:a16="http://schemas.microsoft.com/office/drawing/2014/main" id="{DD720971-6587-403A-8E25-0524CBC588E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79570" y="754938"/>
            <a:ext cx="267959" cy="317812"/>
          </a:xfrm>
          <a:custGeom>
            <a:avLst/>
            <a:gdLst>
              <a:gd name="T0" fmla="*/ 597 w 1194"/>
              <a:gd name="T1" fmla="*/ 0 h 1411"/>
              <a:gd name="T2" fmla="*/ 543 w 1194"/>
              <a:gd name="T3" fmla="*/ 55 h 1411"/>
              <a:gd name="T4" fmla="*/ 543 w 1194"/>
              <a:gd name="T5" fmla="*/ 109 h 1411"/>
              <a:gd name="T6" fmla="*/ 543 w 1194"/>
              <a:gd name="T7" fmla="*/ 114 h 1411"/>
              <a:gd name="T8" fmla="*/ 272 w 1194"/>
              <a:gd name="T9" fmla="*/ 435 h 1411"/>
              <a:gd name="T10" fmla="*/ 272 w 1194"/>
              <a:gd name="T11" fmla="*/ 706 h 1411"/>
              <a:gd name="T12" fmla="*/ 0 w 1194"/>
              <a:gd name="T13" fmla="*/ 1032 h 1411"/>
              <a:gd name="T14" fmla="*/ 597 w 1194"/>
              <a:gd name="T15" fmla="*/ 1194 h 1411"/>
              <a:gd name="T16" fmla="*/ 1194 w 1194"/>
              <a:gd name="T17" fmla="*/ 1032 h 1411"/>
              <a:gd name="T18" fmla="*/ 923 w 1194"/>
              <a:gd name="T19" fmla="*/ 706 h 1411"/>
              <a:gd name="T20" fmla="*/ 923 w 1194"/>
              <a:gd name="T21" fmla="*/ 435 h 1411"/>
              <a:gd name="T22" fmla="*/ 652 w 1194"/>
              <a:gd name="T23" fmla="*/ 114 h 1411"/>
              <a:gd name="T24" fmla="*/ 652 w 1194"/>
              <a:gd name="T25" fmla="*/ 109 h 1411"/>
              <a:gd name="T26" fmla="*/ 652 w 1194"/>
              <a:gd name="T27" fmla="*/ 55 h 1411"/>
              <a:gd name="T28" fmla="*/ 597 w 1194"/>
              <a:gd name="T29" fmla="*/ 0 h 1411"/>
              <a:gd name="T30" fmla="*/ 506 w 1194"/>
              <a:gd name="T31" fmla="*/ 1254 h 1411"/>
              <a:gd name="T32" fmla="*/ 489 w 1194"/>
              <a:gd name="T33" fmla="*/ 1303 h 1411"/>
              <a:gd name="T34" fmla="*/ 597 w 1194"/>
              <a:gd name="T35" fmla="*/ 1411 h 1411"/>
              <a:gd name="T36" fmla="*/ 706 w 1194"/>
              <a:gd name="T37" fmla="*/ 1303 h 1411"/>
              <a:gd name="T38" fmla="*/ 689 w 1194"/>
              <a:gd name="T39" fmla="*/ 1254 h 1411"/>
              <a:gd name="T40" fmla="*/ 597 w 1194"/>
              <a:gd name="T41" fmla="*/ 1254 h 1411"/>
              <a:gd name="T42" fmla="*/ 506 w 1194"/>
              <a:gd name="T43" fmla="*/ 1254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565" y="0"/>
                  <a:pt x="543" y="22"/>
                  <a:pt x="543" y="55"/>
                </a:cubicBezTo>
                <a:lnTo>
                  <a:pt x="543" y="109"/>
                </a:lnTo>
                <a:lnTo>
                  <a:pt x="543" y="114"/>
                </a:lnTo>
                <a:cubicBezTo>
                  <a:pt x="389" y="140"/>
                  <a:pt x="272" y="274"/>
                  <a:pt x="272" y="435"/>
                </a:cubicBezTo>
                <a:lnTo>
                  <a:pt x="272" y="706"/>
                </a:lnTo>
                <a:cubicBezTo>
                  <a:pt x="272" y="749"/>
                  <a:pt x="0" y="966"/>
                  <a:pt x="0" y="1032"/>
                </a:cubicBezTo>
                <a:cubicBezTo>
                  <a:pt x="0" y="1124"/>
                  <a:pt x="239" y="1194"/>
                  <a:pt x="597" y="1194"/>
                </a:cubicBezTo>
                <a:cubicBezTo>
                  <a:pt x="956" y="1194"/>
                  <a:pt x="1194" y="1124"/>
                  <a:pt x="1194" y="1032"/>
                </a:cubicBezTo>
                <a:cubicBezTo>
                  <a:pt x="1194" y="966"/>
                  <a:pt x="923" y="749"/>
                  <a:pt x="923" y="706"/>
                </a:cubicBezTo>
                <a:lnTo>
                  <a:pt x="923" y="435"/>
                </a:lnTo>
                <a:cubicBezTo>
                  <a:pt x="923" y="274"/>
                  <a:pt x="805" y="140"/>
                  <a:pt x="652" y="114"/>
                </a:cubicBezTo>
                <a:lnTo>
                  <a:pt x="652" y="109"/>
                </a:lnTo>
                <a:lnTo>
                  <a:pt x="652" y="55"/>
                </a:lnTo>
                <a:cubicBezTo>
                  <a:pt x="652" y="22"/>
                  <a:pt x="630" y="0"/>
                  <a:pt x="597" y="0"/>
                </a:cubicBezTo>
                <a:close/>
                <a:moveTo>
                  <a:pt x="506" y="1254"/>
                </a:moveTo>
                <a:cubicBezTo>
                  <a:pt x="495" y="1270"/>
                  <a:pt x="489" y="1281"/>
                  <a:pt x="489" y="1303"/>
                </a:cubicBezTo>
                <a:cubicBezTo>
                  <a:pt x="489" y="1363"/>
                  <a:pt x="538" y="1411"/>
                  <a:pt x="597" y="1411"/>
                </a:cubicBezTo>
                <a:cubicBezTo>
                  <a:pt x="657" y="1411"/>
                  <a:pt x="706" y="1363"/>
                  <a:pt x="706" y="1303"/>
                </a:cubicBezTo>
                <a:cubicBezTo>
                  <a:pt x="706" y="1281"/>
                  <a:pt x="700" y="1270"/>
                  <a:pt x="689" y="1254"/>
                </a:cubicBezTo>
                <a:lnTo>
                  <a:pt x="597" y="1254"/>
                </a:lnTo>
                <a:lnTo>
                  <a:pt x="506" y="125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8B338AD-58BB-49BE-B364-C75840B8394D}"/>
              </a:ext>
            </a:extLst>
          </p:cNvPr>
          <p:cNvSpPr/>
          <p:nvPr/>
        </p:nvSpPr>
        <p:spPr>
          <a:xfrm>
            <a:off x="7560322" y="60029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C27A4C9-A004-4CFB-BFBC-B642B06C1050}"/>
              </a:ext>
            </a:extLst>
          </p:cNvPr>
          <p:cNvSpPr/>
          <p:nvPr/>
        </p:nvSpPr>
        <p:spPr>
          <a:xfrm>
            <a:off x="7984854" y="2319635"/>
            <a:ext cx="1336946" cy="36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0F496A-FC61-406B-A054-3A966399C467}"/>
              </a:ext>
            </a:extLst>
          </p:cNvPr>
          <p:cNvSpPr/>
          <p:nvPr/>
        </p:nvSpPr>
        <p:spPr>
          <a:xfrm>
            <a:off x="1061545" y="2543436"/>
            <a:ext cx="5979673" cy="248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529664-B591-4D3F-AF41-3F5B089988EB}"/>
              </a:ext>
            </a:extLst>
          </p:cNvPr>
          <p:cNvSpPr/>
          <p:nvPr/>
        </p:nvSpPr>
        <p:spPr>
          <a:xfrm>
            <a:off x="1061545" y="2792047"/>
            <a:ext cx="5979673" cy="1674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3F0027-3CDF-4BF2-AB0F-A8D1EA71CE84}"/>
              </a:ext>
            </a:extLst>
          </p:cNvPr>
          <p:cNvSpPr/>
          <p:nvPr/>
        </p:nvSpPr>
        <p:spPr>
          <a:xfrm>
            <a:off x="3002618" y="4704998"/>
            <a:ext cx="89337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04A639E-2766-4FE1-BED9-A720A942B1A4}"/>
              </a:ext>
            </a:extLst>
          </p:cNvPr>
          <p:cNvSpPr/>
          <p:nvPr/>
        </p:nvSpPr>
        <p:spPr>
          <a:xfrm>
            <a:off x="4124647" y="4704998"/>
            <a:ext cx="89337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6" name="세로 제목 1">
            <a:extLst>
              <a:ext uri="{FF2B5EF4-FFF2-40B4-BE49-F238E27FC236}">
                <a16:creationId xmlns:a16="http://schemas.microsoft.com/office/drawing/2014/main" id="{BAD4C29A-5EE3-4284-840A-C36A2A027444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2299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클 </a:t>
            </a:r>
            <a:r>
              <a:rPr lang="ko-KR" altLang="en-US" sz="1200" dirty="0" err="1"/>
              <a:t>릭시</a:t>
            </a:r>
            <a:r>
              <a:rPr lang="ko-KR" altLang="en-US" sz="1200" dirty="0"/>
              <a:t> 로그인 화면이동</a:t>
            </a:r>
            <a:br>
              <a:rPr lang="en-US" altLang="ko-KR" sz="1200" dirty="0"/>
            </a:br>
            <a:r>
              <a:rPr lang="en-US" altLang="ko-KR" sz="1200" dirty="0"/>
              <a:t>* </a:t>
            </a:r>
            <a:r>
              <a:rPr lang="ko-KR" altLang="en-US" sz="1200" dirty="0"/>
              <a:t>로그인 되어 있을 경우</a:t>
            </a:r>
            <a:r>
              <a:rPr lang="en-US" altLang="ko-KR" sz="1200" dirty="0"/>
              <a:t>,</a:t>
            </a:r>
            <a:r>
              <a:rPr lang="ko-KR" altLang="en-US" sz="1200" dirty="0"/>
              <a:t> 마이페이지로 뜨도록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EE74-618A-48D6-9BC7-715FC50BFDED}"/>
              </a:ext>
            </a:extLst>
          </p:cNvPr>
          <p:cNvSpPr/>
          <p:nvPr/>
        </p:nvSpPr>
        <p:spPr>
          <a:xfrm>
            <a:off x="31886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8048519" y="660009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ED5AA0-2E44-44D2-9E62-8DF145836065}"/>
              </a:ext>
            </a:extLst>
          </p:cNvPr>
          <p:cNvSpPr/>
          <p:nvPr/>
        </p:nvSpPr>
        <p:spPr>
          <a:xfrm>
            <a:off x="45348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0AE483-38FB-46DB-AED1-2FCC6B9DAD3B}"/>
              </a:ext>
            </a:extLst>
          </p:cNvPr>
          <p:cNvSpPr/>
          <p:nvPr/>
        </p:nvSpPr>
        <p:spPr>
          <a:xfrm>
            <a:off x="58810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11828-0164-4FD2-90AF-DB4CC2D62A97}"/>
              </a:ext>
            </a:extLst>
          </p:cNvPr>
          <p:cNvSpPr txBox="1"/>
          <p:nvPr/>
        </p:nvSpPr>
        <p:spPr>
          <a:xfrm>
            <a:off x="1021146" y="3878317"/>
            <a:ext cx="7027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dirty="0" err="1">
                <a:solidFill>
                  <a:schemeClr val="accent2"/>
                </a:solidFill>
              </a:rPr>
              <a:t>BoardCa</a:t>
            </a:r>
            <a:r>
              <a:rPr lang="ko-KR" altLang="en-US" sz="2800" dirty="0">
                <a:solidFill>
                  <a:schemeClr val="accent2"/>
                </a:solidFill>
              </a:rPr>
              <a:t>는 건전한 음주문화를 지향합니다</a:t>
            </a:r>
            <a:r>
              <a:rPr lang="en-US" altLang="ko-KR" sz="2800" dirty="0">
                <a:solidFill>
                  <a:schemeClr val="accent2"/>
                </a:solidFill>
              </a:rPr>
              <a:t>.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919D26-FE2D-4775-818E-5662CFE3381F}"/>
              </a:ext>
            </a:extLst>
          </p:cNvPr>
          <p:cNvSpPr/>
          <p:nvPr/>
        </p:nvSpPr>
        <p:spPr>
          <a:xfrm>
            <a:off x="1842433" y="4617252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레시피</a:t>
            </a:r>
          </a:p>
        </p:txBody>
      </p:sp>
      <p:grpSp>
        <p:nvGrpSpPr>
          <p:cNvPr id="5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3BF2877-7797-4F78-8AC5-8EB7BF7D6B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402372" y="1201303"/>
            <a:ext cx="2264920" cy="234256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59" name="Placeholder">
              <a:extLst>
                <a:ext uri="{FF2B5EF4-FFF2-40B4-BE49-F238E27FC236}">
                  <a16:creationId xmlns:a16="http://schemas.microsoft.com/office/drawing/2014/main" id="{1B8E61F0-CA08-4C8D-8F0D-693CA88327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1" name="Border">
                <a:extLst>
                  <a:ext uri="{FF2B5EF4-FFF2-40B4-BE49-F238E27FC236}">
                    <a16:creationId xmlns:a16="http://schemas.microsoft.com/office/drawing/2014/main" id="{1BF52521-44C5-499E-9020-29C1CE6CA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BE5D6F2C-4169-4F91-8CA8-89171EB18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1">
                <a:extLst>
                  <a:ext uri="{FF2B5EF4-FFF2-40B4-BE49-F238E27FC236}">
                    <a16:creationId xmlns:a16="http://schemas.microsoft.com/office/drawing/2014/main" id="{0D5635EB-0BA6-44C0-8B9F-76879482D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3A1511E-3554-4959-B495-5951C26D66BF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41846" y="2786405"/>
              <a:ext cx="453907" cy="91391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5" name="세로 제목 1">
            <a:extLst>
              <a:ext uri="{FF2B5EF4-FFF2-40B4-BE49-F238E27FC236}">
                <a16:creationId xmlns:a16="http://schemas.microsoft.com/office/drawing/2014/main" id="{F9E0988E-6AF3-46C9-9C4D-FFD7700FD7AE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185309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클릭 시 해당 글 찜목록으로 이동 </a:t>
            </a:r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89223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82195" y="1880249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262528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1262528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1262528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1262528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1262528"/>
            <a:ext cx="13462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B2421E-9DBD-4B14-A0C2-61E4F7CCFE35}"/>
              </a:ext>
            </a:extLst>
          </p:cNvPr>
          <p:cNvSpPr/>
          <p:nvPr/>
        </p:nvSpPr>
        <p:spPr>
          <a:xfrm>
            <a:off x="7053605" y="5043234"/>
            <a:ext cx="1848607" cy="69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</a:t>
            </a:r>
            <a:r>
              <a:rPr lang="en-US" altLang="ko-KR" dirty="0"/>
              <a:t>T </a:t>
            </a:r>
            <a:r>
              <a:rPr lang="ko-KR" altLang="en-US" dirty="0"/>
              <a:t>연결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12B99E-C457-4764-BAF1-D7B67928AF96}"/>
              </a:ext>
            </a:extLst>
          </p:cNvPr>
          <p:cNvSpPr/>
          <p:nvPr/>
        </p:nvSpPr>
        <p:spPr>
          <a:xfrm>
            <a:off x="7053604" y="6577485"/>
            <a:ext cx="1848607" cy="6920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야놀자</a:t>
            </a:r>
            <a:r>
              <a:rPr lang="ko-KR" altLang="en-US" dirty="0"/>
              <a:t> 연결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FAA129-E6E5-4F2C-B2E2-B7F3F10E684D}"/>
              </a:ext>
            </a:extLst>
          </p:cNvPr>
          <p:cNvSpPr/>
          <p:nvPr/>
        </p:nvSpPr>
        <p:spPr>
          <a:xfrm>
            <a:off x="6810704" y="4930908"/>
            <a:ext cx="2404828" cy="24784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67D96-2239-48A2-A82E-4CDE67236BA4}"/>
              </a:ext>
            </a:extLst>
          </p:cNvPr>
          <p:cNvSpPr txBox="1"/>
          <p:nvPr/>
        </p:nvSpPr>
        <p:spPr>
          <a:xfrm>
            <a:off x="9288160" y="5379827"/>
            <a:ext cx="3251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FF0000"/>
                </a:solidFill>
              </a:rPr>
              <a:t>앱에서만 이렇게 보여지고 </a:t>
            </a:r>
            <a:endParaRPr lang="en-US" altLang="ko-KR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웹에서는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메뉴로 </a:t>
            </a:r>
            <a:r>
              <a:rPr lang="ko-KR" altLang="en-US" dirty="0" err="1">
                <a:solidFill>
                  <a:srgbClr val="FF0000"/>
                </a:solidFill>
              </a:rPr>
              <a:t>들어감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A42153-AA7A-403B-A823-8C5B9E7890D2}"/>
              </a:ext>
            </a:extLst>
          </p:cNvPr>
          <p:cNvSpPr/>
          <p:nvPr/>
        </p:nvSpPr>
        <p:spPr>
          <a:xfrm>
            <a:off x="7057145" y="5805527"/>
            <a:ext cx="1848607" cy="685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카카오지하철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A38ADFA-C11F-4A79-8899-B48806DA65E9}"/>
              </a:ext>
            </a:extLst>
          </p:cNvPr>
          <p:cNvSpPr/>
          <p:nvPr/>
        </p:nvSpPr>
        <p:spPr>
          <a:xfrm>
            <a:off x="7340127" y="4134392"/>
            <a:ext cx="347604" cy="29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87769B5-093E-4AB5-947B-B6115E8F0724}"/>
              </a:ext>
            </a:extLst>
          </p:cNvPr>
          <p:cNvSpPr/>
          <p:nvPr/>
        </p:nvSpPr>
        <p:spPr>
          <a:xfrm>
            <a:off x="7808264" y="4142869"/>
            <a:ext cx="347604" cy="29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4C8AC6F-A65E-42A1-93C1-BD5F888AD9B8}"/>
              </a:ext>
            </a:extLst>
          </p:cNvPr>
          <p:cNvSpPr/>
          <p:nvPr/>
        </p:nvSpPr>
        <p:spPr>
          <a:xfrm>
            <a:off x="8276401" y="4142869"/>
            <a:ext cx="347604" cy="29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세로 제목 1">
            <a:extLst>
              <a:ext uri="{FF2B5EF4-FFF2-40B4-BE49-F238E27FC236}">
                <a16:creationId xmlns:a16="http://schemas.microsoft.com/office/drawing/2014/main" id="{5004AD9A-036F-463F-83C9-571B535E614B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 err="1"/>
              <a:t>안주레시피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5B5350-A6F0-44AF-B68C-2F17EFA58D47}"/>
              </a:ext>
            </a:extLst>
          </p:cNvPr>
          <p:cNvSpPr/>
          <p:nvPr/>
        </p:nvSpPr>
        <p:spPr>
          <a:xfrm>
            <a:off x="493986" y="1911208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6E4306-26F8-4ED8-9E0E-806612BA826B}"/>
              </a:ext>
            </a:extLst>
          </p:cNvPr>
          <p:cNvSpPr/>
          <p:nvPr/>
        </p:nvSpPr>
        <p:spPr>
          <a:xfrm>
            <a:off x="2520730" y="191120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120159-DF37-4FBD-9A98-89ABC4C90131}"/>
              </a:ext>
            </a:extLst>
          </p:cNvPr>
          <p:cNvSpPr txBox="1"/>
          <p:nvPr/>
        </p:nvSpPr>
        <p:spPr>
          <a:xfrm>
            <a:off x="456593" y="348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17" name="하트 16">
            <a:extLst>
              <a:ext uri="{FF2B5EF4-FFF2-40B4-BE49-F238E27FC236}">
                <a16:creationId xmlns:a16="http://schemas.microsoft.com/office/drawing/2014/main" id="{1AD5B722-41D2-4658-B238-48B98F971619}"/>
              </a:ext>
            </a:extLst>
          </p:cNvPr>
          <p:cNvSpPr/>
          <p:nvPr/>
        </p:nvSpPr>
        <p:spPr>
          <a:xfrm>
            <a:off x="1860293" y="3065931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>
            <a:extLst>
              <a:ext uri="{FF2B5EF4-FFF2-40B4-BE49-F238E27FC236}">
                <a16:creationId xmlns:a16="http://schemas.microsoft.com/office/drawing/2014/main" id="{AF424C37-C8B9-4980-A4F5-472AC5B79F8E}"/>
              </a:ext>
            </a:extLst>
          </p:cNvPr>
          <p:cNvSpPr/>
          <p:nvPr/>
        </p:nvSpPr>
        <p:spPr>
          <a:xfrm>
            <a:off x="3902725" y="3065931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408F364-9307-43B1-BD4F-4DA78722D4A1}"/>
              </a:ext>
            </a:extLst>
          </p:cNvPr>
          <p:cNvSpPr/>
          <p:nvPr/>
        </p:nvSpPr>
        <p:spPr>
          <a:xfrm>
            <a:off x="4547474" y="191120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8631444F-ADEC-4C04-80BE-86871AF5554D}"/>
              </a:ext>
            </a:extLst>
          </p:cNvPr>
          <p:cNvSpPr/>
          <p:nvPr/>
        </p:nvSpPr>
        <p:spPr>
          <a:xfrm>
            <a:off x="5929469" y="3065931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38BCF58-73E8-4BAA-A413-0B8C77F945E9}"/>
              </a:ext>
            </a:extLst>
          </p:cNvPr>
          <p:cNvSpPr/>
          <p:nvPr/>
        </p:nvSpPr>
        <p:spPr>
          <a:xfrm>
            <a:off x="6125227" y="295745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D1FC02-7057-42D0-978A-71BC742D516E}"/>
              </a:ext>
            </a:extLst>
          </p:cNvPr>
          <p:cNvSpPr/>
          <p:nvPr/>
        </p:nvSpPr>
        <p:spPr>
          <a:xfrm>
            <a:off x="487841" y="401374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ECB5EB-D73B-4048-9534-A4B3B8C27274}"/>
              </a:ext>
            </a:extLst>
          </p:cNvPr>
          <p:cNvSpPr/>
          <p:nvPr/>
        </p:nvSpPr>
        <p:spPr>
          <a:xfrm>
            <a:off x="2514585" y="401374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67DF3154-4E3D-4730-93DC-90198FC65764}"/>
              </a:ext>
            </a:extLst>
          </p:cNvPr>
          <p:cNvSpPr/>
          <p:nvPr/>
        </p:nvSpPr>
        <p:spPr>
          <a:xfrm>
            <a:off x="1854148" y="516847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하트 36">
            <a:extLst>
              <a:ext uri="{FF2B5EF4-FFF2-40B4-BE49-F238E27FC236}">
                <a16:creationId xmlns:a16="http://schemas.microsoft.com/office/drawing/2014/main" id="{E6334A81-802B-4501-97F7-6F5A6D9F9B60}"/>
              </a:ext>
            </a:extLst>
          </p:cNvPr>
          <p:cNvSpPr/>
          <p:nvPr/>
        </p:nvSpPr>
        <p:spPr>
          <a:xfrm>
            <a:off x="3896580" y="516847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0D931C4-9286-465F-99EE-D86855E95A74}"/>
              </a:ext>
            </a:extLst>
          </p:cNvPr>
          <p:cNvSpPr/>
          <p:nvPr/>
        </p:nvSpPr>
        <p:spPr>
          <a:xfrm>
            <a:off x="4541329" y="401374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D1D24F56-48B6-4526-8A40-3F0191F668D8}"/>
              </a:ext>
            </a:extLst>
          </p:cNvPr>
          <p:cNvSpPr/>
          <p:nvPr/>
        </p:nvSpPr>
        <p:spPr>
          <a:xfrm>
            <a:off x="5923324" y="516847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43DA151-9A35-40A5-8FBA-614458C50D79}"/>
              </a:ext>
            </a:extLst>
          </p:cNvPr>
          <p:cNvSpPr/>
          <p:nvPr/>
        </p:nvSpPr>
        <p:spPr>
          <a:xfrm>
            <a:off x="6119082" y="5059998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541952-CEB8-44F6-A3A5-BF9EF006FB2D}"/>
              </a:ext>
            </a:extLst>
          </p:cNvPr>
          <p:cNvSpPr txBox="1"/>
          <p:nvPr/>
        </p:nvSpPr>
        <p:spPr>
          <a:xfrm>
            <a:off x="2519797" y="348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A46D54-319A-40BA-8160-C7816A22F2E0}"/>
              </a:ext>
            </a:extLst>
          </p:cNvPr>
          <p:cNvSpPr txBox="1"/>
          <p:nvPr/>
        </p:nvSpPr>
        <p:spPr>
          <a:xfrm>
            <a:off x="4583000" y="348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437C92-893E-46BB-9E62-39D114FABF30}"/>
              </a:ext>
            </a:extLst>
          </p:cNvPr>
          <p:cNvSpPr txBox="1"/>
          <p:nvPr/>
        </p:nvSpPr>
        <p:spPr>
          <a:xfrm>
            <a:off x="456593" y="5587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20FA39-FB27-45FD-8675-56832A56A6F8}"/>
              </a:ext>
            </a:extLst>
          </p:cNvPr>
          <p:cNvSpPr txBox="1"/>
          <p:nvPr/>
        </p:nvSpPr>
        <p:spPr>
          <a:xfrm>
            <a:off x="2519797" y="5587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B34DD8-1247-4781-8CAB-0E73508B046C}"/>
              </a:ext>
            </a:extLst>
          </p:cNvPr>
          <p:cNvSpPr txBox="1"/>
          <p:nvPr/>
        </p:nvSpPr>
        <p:spPr>
          <a:xfrm>
            <a:off x="4583000" y="5587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9940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16026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89223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729737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262528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1262528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1262528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1262528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1262528"/>
            <a:ext cx="13462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02A63D-C83B-46FD-886F-D068DACB16F8}"/>
              </a:ext>
            </a:extLst>
          </p:cNvPr>
          <p:cNvSpPr/>
          <p:nvPr/>
        </p:nvSpPr>
        <p:spPr>
          <a:xfrm>
            <a:off x="571943" y="2096691"/>
            <a:ext cx="2004469" cy="202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63AD6-0454-4BE8-B850-6846097642F3}"/>
              </a:ext>
            </a:extLst>
          </p:cNvPr>
          <p:cNvSpPr txBox="1"/>
          <p:nvPr/>
        </p:nvSpPr>
        <p:spPr>
          <a:xfrm>
            <a:off x="2983040" y="20966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안주 이름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58AD11-E4EE-49EC-A52E-6E69AD00FCD3}"/>
              </a:ext>
            </a:extLst>
          </p:cNvPr>
          <p:cNvSpPr/>
          <p:nvPr/>
        </p:nvSpPr>
        <p:spPr>
          <a:xfrm>
            <a:off x="3021171" y="2651568"/>
            <a:ext cx="3880467" cy="146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레시피 설명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재료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시간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맛 강도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맛 </a:t>
            </a:r>
            <a:r>
              <a:rPr lang="en-US" altLang="ko-KR" dirty="0">
                <a:solidFill>
                  <a:schemeClr val="tx1"/>
                </a:solidFill>
              </a:rPr>
              <a:t>– </a:t>
            </a:r>
            <a:r>
              <a:rPr lang="ko-KR" altLang="en-US" dirty="0">
                <a:solidFill>
                  <a:schemeClr val="tx1"/>
                </a:solidFill>
              </a:rPr>
              <a:t>단맛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신맛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매운맛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짠맛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93E73B-0633-431E-8C49-2B5279E023B9}"/>
              </a:ext>
            </a:extLst>
          </p:cNvPr>
          <p:cNvSpPr/>
          <p:nvPr/>
        </p:nvSpPr>
        <p:spPr>
          <a:xfrm>
            <a:off x="571943" y="4546690"/>
            <a:ext cx="6329695" cy="131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레시피 설명</a:t>
            </a:r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ECDF8267-7F94-4202-9377-912B8C920EEC}"/>
              </a:ext>
            </a:extLst>
          </p:cNvPr>
          <p:cNvSpPr/>
          <p:nvPr/>
        </p:nvSpPr>
        <p:spPr>
          <a:xfrm>
            <a:off x="6547213" y="2008921"/>
            <a:ext cx="294290" cy="304800"/>
          </a:xfrm>
          <a:prstGeom prst="hear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D5C1EB-9296-4798-BB7E-904D624D3B7E}"/>
              </a:ext>
            </a:extLst>
          </p:cNvPr>
          <p:cNvSpPr/>
          <p:nvPr/>
        </p:nvSpPr>
        <p:spPr>
          <a:xfrm>
            <a:off x="6806313" y="1903413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세로 제목 1">
            <a:extLst>
              <a:ext uri="{FF2B5EF4-FFF2-40B4-BE49-F238E27FC236}">
                <a16:creationId xmlns:a16="http://schemas.microsoft.com/office/drawing/2014/main" id="{23FB0AD6-2601-4E0F-8C56-8A326B68BEE4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 err="1"/>
              <a:t>안주레시피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상세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37C225-01EA-44C7-AD96-CEE30E484477}"/>
              </a:ext>
            </a:extLst>
          </p:cNvPr>
          <p:cNvSpPr/>
          <p:nvPr/>
        </p:nvSpPr>
        <p:spPr>
          <a:xfrm>
            <a:off x="9209183" y="6056771"/>
            <a:ext cx="2741517" cy="726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다음페이지 이어서</a:t>
            </a:r>
          </a:p>
        </p:txBody>
      </p:sp>
    </p:spTree>
    <p:extLst>
      <p:ext uri="{BB962C8B-B14F-4D97-AF65-F5344CB8AC3E}">
        <p14:creationId xmlns:p14="http://schemas.microsoft.com/office/powerpoint/2010/main" val="7252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10648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35435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75949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208740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120874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120874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120874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1208740"/>
            <a:ext cx="13462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4D5C1EB-9296-4798-BB7E-904D624D3B7E}"/>
              </a:ext>
            </a:extLst>
          </p:cNvPr>
          <p:cNvSpPr/>
          <p:nvPr/>
        </p:nvSpPr>
        <p:spPr>
          <a:xfrm>
            <a:off x="6806313" y="1849625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DAB0D8-F784-4645-A024-116D9249C1CD}"/>
              </a:ext>
            </a:extLst>
          </p:cNvPr>
          <p:cNvSpPr/>
          <p:nvPr/>
        </p:nvSpPr>
        <p:spPr>
          <a:xfrm>
            <a:off x="723911" y="2202317"/>
            <a:ext cx="1830104" cy="72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 주류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7B12A9-1174-49B5-9F79-F05521125D9C}"/>
              </a:ext>
            </a:extLst>
          </p:cNvPr>
          <p:cNvSpPr/>
          <p:nvPr/>
        </p:nvSpPr>
        <p:spPr>
          <a:xfrm>
            <a:off x="2773053" y="2202317"/>
            <a:ext cx="1830104" cy="72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 주류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1D0133-51D5-4FD4-B7F3-06B970AEEA62}"/>
              </a:ext>
            </a:extLst>
          </p:cNvPr>
          <p:cNvSpPr/>
          <p:nvPr/>
        </p:nvSpPr>
        <p:spPr>
          <a:xfrm>
            <a:off x="4822195" y="2202317"/>
            <a:ext cx="1830104" cy="7231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추천 주류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D7D87-87B3-4C47-9F07-6BA20DF45CA9}"/>
              </a:ext>
            </a:extLst>
          </p:cNvPr>
          <p:cNvSpPr txBox="1"/>
          <p:nvPr/>
        </p:nvSpPr>
        <p:spPr>
          <a:xfrm>
            <a:off x="723911" y="3126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/>
              <a:t>한줄평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D36960-F822-422A-AC9B-7E8B66826B16}"/>
              </a:ext>
            </a:extLst>
          </p:cNvPr>
          <p:cNvSpPr/>
          <p:nvPr/>
        </p:nvSpPr>
        <p:spPr>
          <a:xfrm>
            <a:off x="723911" y="3532314"/>
            <a:ext cx="51824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9760FD-B7AB-4CD3-A3C5-66D988CEBDC9}"/>
              </a:ext>
            </a:extLst>
          </p:cNvPr>
          <p:cNvSpPr/>
          <p:nvPr/>
        </p:nvSpPr>
        <p:spPr>
          <a:xfrm>
            <a:off x="6116525" y="3532314"/>
            <a:ext cx="556299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1F40C1-9598-4FDF-9BDA-5D6EBFA81C1A}"/>
              </a:ext>
            </a:extLst>
          </p:cNvPr>
          <p:cNvSpPr/>
          <p:nvPr/>
        </p:nvSpPr>
        <p:spPr>
          <a:xfrm>
            <a:off x="723911" y="4330774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222199D-8D2A-45DC-9623-0B22D7C4E429}"/>
              </a:ext>
            </a:extLst>
          </p:cNvPr>
          <p:cNvSpPr/>
          <p:nvPr/>
        </p:nvSpPr>
        <p:spPr>
          <a:xfrm>
            <a:off x="723911" y="4700106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5B72C56-1FD6-491F-8A72-715356F0C90F}"/>
              </a:ext>
            </a:extLst>
          </p:cNvPr>
          <p:cNvSpPr/>
          <p:nvPr/>
        </p:nvSpPr>
        <p:spPr>
          <a:xfrm>
            <a:off x="723911" y="5069438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2F2B4-FC80-4C17-9348-657D5EAD8717}"/>
              </a:ext>
            </a:extLst>
          </p:cNvPr>
          <p:cNvSpPr/>
          <p:nvPr/>
        </p:nvSpPr>
        <p:spPr>
          <a:xfrm>
            <a:off x="1718628" y="5518414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A14FE-E559-4554-BA9B-DACAB66F09F2}"/>
              </a:ext>
            </a:extLst>
          </p:cNvPr>
          <p:cNvSpPr txBox="1"/>
          <p:nvPr/>
        </p:nvSpPr>
        <p:spPr>
          <a:xfrm>
            <a:off x="773381" y="4376941"/>
            <a:ext cx="334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아이디</a:t>
            </a:r>
            <a:r>
              <a:rPr lang="en-US" altLang="ko-KR" sz="1200" dirty="0"/>
              <a:t>(</a:t>
            </a:r>
            <a:r>
              <a:rPr lang="ko-KR" altLang="en-US" sz="1200" dirty="0"/>
              <a:t>닉네임</a:t>
            </a:r>
            <a:r>
              <a:rPr lang="en-US" altLang="ko-KR" sz="1200" dirty="0"/>
              <a:t>) |                                </a:t>
            </a:r>
            <a:r>
              <a:rPr lang="ko-KR" altLang="en-US" sz="1200" dirty="0"/>
              <a:t>내용</a:t>
            </a:r>
          </a:p>
        </p:txBody>
      </p:sp>
      <p:sp>
        <p:nvSpPr>
          <p:cNvPr id="38" name="세로 제목 1">
            <a:extLst>
              <a:ext uri="{FF2B5EF4-FFF2-40B4-BE49-F238E27FC236}">
                <a16:creationId xmlns:a16="http://schemas.microsoft.com/office/drawing/2014/main" id="{391125C7-DD36-442B-B505-5E908D53A1FD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 err="1"/>
              <a:t>안주레시피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84977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093034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21988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62502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195293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1195293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1195293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1195293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1195293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793EFD-1A25-4A43-9C9F-8DE7761C8643}"/>
              </a:ext>
            </a:extLst>
          </p:cNvPr>
          <p:cNvSpPr/>
          <p:nvPr/>
        </p:nvSpPr>
        <p:spPr>
          <a:xfrm>
            <a:off x="493986" y="1911208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1397FC-DE3D-4FB1-B0ED-F47D5462735C}"/>
              </a:ext>
            </a:extLst>
          </p:cNvPr>
          <p:cNvSpPr/>
          <p:nvPr/>
        </p:nvSpPr>
        <p:spPr>
          <a:xfrm>
            <a:off x="2520730" y="191120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9BBBFE-294A-40CD-9144-F7937E2B00F2}"/>
              </a:ext>
            </a:extLst>
          </p:cNvPr>
          <p:cNvSpPr txBox="1"/>
          <p:nvPr/>
        </p:nvSpPr>
        <p:spPr>
          <a:xfrm>
            <a:off x="456593" y="348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A12FEFEB-D4A0-4DFB-A81A-091ECB823174}"/>
              </a:ext>
            </a:extLst>
          </p:cNvPr>
          <p:cNvSpPr/>
          <p:nvPr/>
        </p:nvSpPr>
        <p:spPr>
          <a:xfrm>
            <a:off x="1860293" y="3065931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43ADBF99-8092-4753-90D2-CE8EFE64E553}"/>
              </a:ext>
            </a:extLst>
          </p:cNvPr>
          <p:cNvSpPr/>
          <p:nvPr/>
        </p:nvSpPr>
        <p:spPr>
          <a:xfrm>
            <a:off x="3902725" y="3065931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B4978F-4F18-4014-8317-D38939261D02}"/>
              </a:ext>
            </a:extLst>
          </p:cNvPr>
          <p:cNvSpPr/>
          <p:nvPr/>
        </p:nvSpPr>
        <p:spPr>
          <a:xfrm>
            <a:off x="4547474" y="191120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하트 32">
            <a:extLst>
              <a:ext uri="{FF2B5EF4-FFF2-40B4-BE49-F238E27FC236}">
                <a16:creationId xmlns:a16="http://schemas.microsoft.com/office/drawing/2014/main" id="{5FD780D2-97A0-4D75-82A5-C43E448924E0}"/>
              </a:ext>
            </a:extLst>
          </p:cNvPr>
          <p:cNvSpPr/>
          <p:nvPr/>
        </p:nvSpPr>
        <p:spPr>
          <a:xfrm>
            <a:off x="5929469" y="3065931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BB16066-A9B0-4C08-884D-729B3FA29C06}"/>
              </a:ext>
            </a:extLst>
          </p:cNvPr>
          <p:cNvSpPr/>
          <p:nvPr/>
        </p:nvSpPr>
        <p:spPr>
          <a:xfrm>
            <a:off x="6125227" y="2957459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세로 제목 1">
            <a:extLst>
              <a:ext uri="{FF2B5EF4-FFF2-40B4-BE49-F238E27FC236}">
                <a16:creationId xmlns:a16="http://schemas.microsoft.com/office/drawing/2014/main" id="{C598961A-D80E-4C9B-B9A1-81FDE7BF833D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게임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F9FC85-8B7A-4C98-BA36-244C53535F68}"/>
              </a:ext>
            </a:extLst>
          </p:cNvPr>
          <p:cNvSpPr/>
          <p:nvPr/>
        </p:nvSpPr>
        <p:spPr>
          <a:xfrm>
            <a:off x="487841" y="4013747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58182-070D-40B9-B044-31538A8B054B}"/>
              </a:ext>
            </a:extLst>
          </p:cNvPr>
          <p:cNvSpPr/>
          <p:nvPr/>
        </p:nvSpPr>
        <p:spPr>
          <a:xfrm>
            <a:off x="2514585" y="401374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356F5B49-207D-44D8-A3EE-AF8EE174B4C1}"/>
              </a:ext>
            </a:extLst>
          </p:cNvPr>
          <p:cNvSpPr/>
          <p:nvPr/>
        </p:nvSpPr>
        <p:spPr>
          <a:xfrm>
            <a:off x="1854148" y="516847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9F32A737-34CA-4555-8CAB-E500F58BCBC2}"/>
              </a:ext>
            </a:extLst>
          </p:cNvPr>
          <p:cNvSpPr/>
          <p:nvPr/>
        </p:nvSpPr>
        <p:spPr>
          <a:xfrm>
            <a:off x="3896580" y="516847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9CDE5E2-5E01-467F-862E-86B39F6F60A5}"/>
              </a:ext>
            </a:extLst>
          </p:cNvPr>
          <p:cNvSpPr/>
          <p:nvPr/>
        </p:nvSpPr>
        <p:spPr>
          <a:xfrm>
            <a:off x="4541329" y="4013746"/>
            <a:ext cx="1734207" cy="1509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01E607B7-4F28-450C-97CB-2C7119CC2E18}"/>
              </a:ext>
            </a:extLst>
          </p:cNvPr>
          <p:cNvSpPr/>
          <p:nvPr/>
        </p:nvSpPr>
        <p:spPr>
          <a:xfrm>
            <a:off x="5923324" y="5168470"/>
            <a:ext cx="294290" cy="304800"/>
          </a:xfrm>
          <a:prstGeom prst="hear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F91112E-EF15-4082-B91E-142DCD1E2D54}"/>
              </a:ext>
            </a:extLst>
          </p:cNvPr>
          <p:cNvSpPr/>
          <p:nvPr/>
        </p:nvSpPr>
        <p:spPr>
          <a:xfrm>
            <a:off x="6119082" y="5059998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B7F8A8-0B09-4498-B739-81CB17047BF1}"/>
              </a:ext>
            </a:extLst>
          </p:cNvPr>
          <p:cNvSpPr txBox="1"/>
          <p:nvPr/>
        </p:nvSpPr>
        <p:spPr>
          <a:xfrm>
            <a:off x="2519797" y="348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591C4E-0782-4358-89D3-0FB782A62D1A}"/>
              </a:ext>
            </a:extLst>
          </p:cNvPr>
          <p:cNvSpPr txBox="1"/>
          <p:nvPr/>
        </p:nvSpPr>
        <p:spPr>
          <a:xfrm>
            <a:off x="4583000" y="34876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69D77-B046-44B6-9CA7-17395DCCEDE2}"/>
              </a:ext>
            </a:extLst>
          </p:cNvPr>
          <p:cNvSpPr txBox="1"/>
          <p:nvPr/>
        </p:nvSpPr>
        <p:spPr>
          <a:xfrm>
            <a:off x="456593" y="5587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096D73-00AF-4179-B869-179908B56878}"/>
              </a:ext>
            </a:extLst>
          </p:cNvPr>
          <p:cNvSpPr txBox="1"/>
          <p:nvPr/>
        </p:nvSpPr>
        <p:spPr>
          <a:xfrm>
            <a:off x="2519797" y="5587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103ED6-BF07-4079-A795-8D200A6644BA}"/>
              </a:ext>
            </a:extLst>
          </p:cNvPr>
          <p:cNvSpPr txBox="1"/>
          <p:nvPr/>
        </p:nvSpPr>
        <p:spPr>
          <a:xfrm>
            <a:off x="4583000" y="558764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153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066140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195094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35608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챗봇</a:t>
              </a:r>
              <a:endParaRPr lang="ko-KR" altLang="en-US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2BBFE94-8E37-48AC-99B7-4295F074F76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168399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ED38737-70B5-460C-BB48-B68878CE50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5" name="Border">
                <a:extLst>
                  <a:ext uri="{FF2B5EF4-FFF2-40B4-BE49-F238E27FC236}">
                    <a16:creationId xmlns:a16="http://schemas.microsoft.com/office/drawing/2014/main" id="{A440BEBB-F802-4239-AD3F-F81E12038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2">
                <a:extLst>
                  <a:ext uri="{FF2B5EF4-FFF2-40B4-BE49-F238E27FC236}">
                    <a16:creationId xmlns:a16="http://schemas.microsoft.com/office/drawing/2014/main" id="{6B10613C-EB1D-4157-A565-56A70EE1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Line 1">
                <a:extLst>
                  <a:ext uri="{FF2B5EF4-FFF2-40B4-BE49-F238E27FC236}">
                    <a16:creationId xmlns:a16="http://schemas.microsoft.com/office/drawing/2014/main" id="{29A8847F-13E3-48A1-B763-703A0D988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866B736-05C1-476E-A53F-8B947D318E51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BB92C4-479D-44CE-B5D0-265AE07D233A}"/>
              </a:ext>
            </a:extLst>
          </p:cNvPr>
          <p:cNvSpPr/>
          <p:nvPr/>
        </p:nvSpPr>
        <p:spPr>
          <a:xfrm>
            <a:off x="3015005" y="1168399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5CE94C-DE41-477B-977E-7CA6237F2AD9}"/>
              </a:ext>
            </a:extLst>
          </p:cNvPr>
          <p:cNvSpPr/>
          <p:nvPr/>
        </p:nvSpPr>
        <p:spPr>
          <a:xfrm>
            <a:off x="4361205" y="1168399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590962-8963-448B-8610-F63938DAC646}"/>
              </a:ext>
            </a:extLst>
          </p:cNvPr>
          <p:cNvSpPr/>
          <p:nvPr/>
        </p:nvSpPr>
        <p:spPr>
          <a:xfrm>
            <a:off x="5707405" y="1168399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F5700E-D4DB-4CAF-A754-D23FB9702449}"/>
              </a:ext>
            </a:extLst>
          </p:cNvPr>
          <p:cNvSpPr/>
          <p:nvPr/>
        </p:nvSpPr>
        <p:spPr>
          <a:xfrm>
            <a:off x="1668805" y="1168399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919E6-13AB-407B-BDFE-6D80EBF3CA4A}"/>
              </a:ext>
            </a:extLst>
          </p:cNvPr>
          <p:cNvSpPr/>
          <p:nvPr/>
        </p:nvSpPr>
        <p:spPr>
          <a:xfrm>
            <a:off x="571943" y="2002562"/>
            <a:ext cx="2004469" cy="20241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05B88-59AD-4D9D-B372-A33FDC2AF157}"/>
              </a:ext>
            </a:extLst>
          </p:cNvPr>
          <p:cNvSpPr txBox="1"/>
          <p:nvPr/>
        </p:nvSpPr>
        <p:spPr>
          <a:xfrm>
            <a:off x="2983040" y="200256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게임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A58A16-81E0-42E5-AB78-B9557AE5B2EC}"/>
              </a:ext>
            </a:extLst>
          </p:cNvPr>
          <p:cNvSpPr/>
          <p:nvPr/>
        </p:nvSpPr>
        <p:spPr>
          <a:xfrm>
            <a:off x="3021171" y="2557439"/>
            <a:ext cx="3880467" cy="146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</a:rPr>
              <a:t>게임 설명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추천인원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6AD073-DE3A-47BB-A7D8-0A7809202293}"/>
              </a:ext>
            </a:extLst>
          </p:cNvPr>
          <p:cNvSpPr/>
          <p:nvPr/>
        </p:nvSpPr>
        <p:spPr>
          <a:xfrm>
            <a:off x="571943" y="4452562"/>
            <a:ext cx="6329695" cy="14692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기본룰설명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유튜브에서 링크 가져오기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하트 2">
            <a:extLst>
              <a:ext uri="{FF2B5EF4-FFF2-40B4-BE49-F238E27FC236}">
                <a16:creationId xmlns:a16="http://schemas.microsoft.com/office/drawing/2014/main" id="{83962AB5-79B2-4E8E-9446-7FB2C7E7D798}"/>
              </a:ext>
            </a:extLst>
          </p:cNvPr>
          <p:cNvSpPr/>
          <p:nvPr/>
        </p:nvSpPr>
        <p:spPr>
          <a:xfrm>
            <a:off x="6547213" y="1914792"/>
            <a:ext cx="294290" cy="304800"/>
          </a:xfrm>
          <a:prstGeom prst="hear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EA0270-FBA8-4059-927E-5A4B1CE0B2EC}"/>
              </a:ext>
            </a:extLst>
          </p:cNvPr>
          <p:cNvSpPr/>
          <p:nvPr/>
        </p:nvSpPr>
        <p:spPr>
          <a:xfrm>
            <a:off x="6787489" y="1901163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세로 제목 1">
            <a:extLst>
              <a:ext uri="{FF2B5EF4-FFF2-40B4-BE49-F238E27FC236}">
                <a16:creationId xmlns:a16="http://schemas.microsoft.com/office/drawing/2014/main" id="{6F5E7F90-68D9-49F1-9D2F-3CCD75D403BE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게임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게임상세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B4098-FC8F-40DE-9BB4-4FDA641F460F}"/>
              </a:ext>
            </a:extLst>
          </p:cNvPr>
          <p:cNvSpPr/>
          <p:nvPr/>
        </p:nvSpPr>
        <p:spPr>
          <a:xfrm>
            <a:off x="9209183" y="6056771"/>
            <a:ext cx="2741517" cy="7268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다음페이지 이어서</a:t>
            </a:r>
          </a:p>
        </p:txBody>
      </p:sp>
    </p:spTree>
    <p:extLst>
      <p:ext uri="{BB962C8B-B14F-4D97-AF65-F5344CB8AC3E}">
        <p14:creationId xmlns:p14="http://schemas.microsoft.com/office/powerpoint/2010/main" val="370134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608942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48882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89396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5C6D3-3975-4620-9F4F-02E4EFA1236B}"/>
              </a:ext>
            </a:extLst>
          </p:cNvPr>
          <p:cNvSpPr/>
          <p:nvPr/>
        </p:nvSpPr>
        <p:spPr>
          <a:xfrm>
            <a:off x="686641" y="2227417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4EBFC7-E4D7-41CF-B93B-69BDA838EEDC}"/>
              </a:ext>
            </a:extLst>
          </p:cNvPr>
          <p:cNvSpPr/>
          <p:nvPr/>
        </p:nvSpPr>
        <p:spPr>
          <a:xfrm>
            <a:off x="2186961" y="2227417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5EDBB3-2580-40A0-9D66-0F8DAF303F0B}"/>
              </a:ext>
            </a:extLst>
          </p:cNvPr>
          <p:cNvSpPr/>
          <p:nvPr/>
        </p:nvSpPr>
        <p:spPr>
          <a:xfrm>
            <a:off x="3687281" y="2227417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2ABFE52-8AF8-4287-8EA5-B4680FA5A0BF}"/>
              </a:ext>
            </a:extLst>
          </p:cNvPr>
          <p:cNvSpPr/>
          <p:nvPr/>
        </p:nvSpPr>
        <p:spPr>
          <a:xfrm>
            <a:off x="5270308" y="2227417"/>
            <a:ext cx="1346201" cy="138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D182D-A399-4195-82FB-120940E3290B}"/>
              </a:ext>
            </a:extLst>
          </p:cNvPr>
          <p:cNvSpPr txBox="1"/>
          <p:nvPr/>
        </p:nvSpPr>
        <p:spPr>
          <a:xfrm>
            <a:off x="660706" y="18112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추천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DE802-9B1E-472C-AFA8-1B1151134669}"/>
              </a:ext>
            </a:extLst>
          </p:cNvPr>
          <p:cNvSpPr txBox="1"/>
          <p:nvPr/>
        </p:nvSpPr>
        <p:spPr>
          <a:xfrm>
            <a:off x="692121" y="3647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/>
              <a:t>한줄평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7AC3CC-7230-47A8-B52F-1628CBD682B6}"/>
              </a:ext>
            </a:extLst>
          </p:cNvPr>
          <p:cNvSpPr/>
          <p:nvPr/>
        </p:nvSpPr>
        <p:spPr>
          <a:xfrm>
            <a:off x="692121" y="4039296"/>
            <a:ext cx="518240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0A0307-6934-4D22-837C-8AE9D47BBA38}"/>
              </a:ext>
            </a:extLst>
          </p:cNvPr>
          <p:cNvSpPr/>
          <p:nvPr/>
        </p:nvSpPr>
        <p:spPr>
          <a:xfrm>
            <a:off x="6084735" y="4039296"/>
            <a:ext cx="556299" cy="369332"/>
          </a:xfrm>
          <a:prstGeom prst="rec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680965-C4CA-4F48-95F8-4361C970F2BA}"/>
              </a:ext>
            </a:extLst>
          </p:cNvPr>
          <p:cNvSpPr/>
          <p:nvPr/>
        </p:nvSpPr>
        <p:spPr>
          <a:xfrm>
            <a:off x="692121" y="4582263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8E1C0B-C662-42B9-B6A7-7B96311B4328}"/>
              </a:ext>
            </a:extLst>
          </p:cNvPr>
          <p:cNvSpPr/>
          <p:nvPr/>
        </p:nvSpPr>
        <p:spPr>
          <a:xfrm>
            <a:off x="692121" y="4951595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3E14D4-148D-430C-A653-01A1BEBFF975}"/>
              </a:ext>
            </a:extLst>
          </p:cNvPr>
          <p:cNvSpPr/>
          <p:nvPr/>
        </p:nvSpPr>
        <p:spPr>
          <a:xfrm>
            <a:off x="692121" y="5320927"/>
            <a:ext cx="592838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0BCD5E-95D9-4913-8B4F-B1A5AD2F1253}"/>
              </a:ext>
            </a:extLst>
          </p:cNvPr>
          <p:cNvSpPr/>
          <p:nvPr/>
        </p:nvSpPr>
        <p:spPr>
          <a:xfrm>
            <a:off x="1706241" y="5770543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8E501-B07E-4C9D-A203-F6E61318A9F9}"/>
              </a:ext>
            </a:extLst>
          </p:cNvPr>
          <p:cNvSpPr txBox="1"/>
          <p:nvPr/>
        </p:nvSpPr>
        <p:spPr>
          <a:xfrm>
            <a:off x="741591" y="4628430"/>
            <a:ext cx="3344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아이디</a:t>
            </a:r>
            <a:r>
              <a:rPr lang="en-US" altLang="ko-KR" sz="1200" dirty="0"/>
              <a:t>(</a:t>
            </a:r>
            <a:r>
              <a:rPr lang="ko-KR" altLang="en-US" sz="1200" dirty="0"/>
              <a:t>닉네임</a:t>
            </a:r>
            <a:r>
              <a:rPr lang="en-US" altLang="ko-KR" sz="1200" dirty="0"/>
              <a:t>) |                                </a:t>
            </a:r>
            <a:r>
              <a:rPr lang="ko-KR" altLang="en-US" sz="1200" dirty="0"/>
              <a:t>내용</a:t>
            </a:r>
          </a:p>
        </p:txBody>
      </p:sp>
      <p:grpSp>
        <p:nvGrpSpPr>
          <p:cNvPr id="6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30A0683-77D4-477B-B5F3-35BE2E0DF4A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222187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64" name="Placeholder">
              <a:extLst>
                <a:ext uri="{FF2B5EF4-FFF2-40B4-BE49-F238E27FC236}">
                  <a16:creationId xmlns:a16="http://schemas.microsoft.com/office/drawing/2014/main" id="{A5BA8459-0891-44E8-9623-6272D2A24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6" name="Border">
                <a:extLst>
                  <a:ext uri="{FF2B5EF4-FFF2-40B4-BE49-F238E27FC236}">
                    <a16:creationId xmlns:a16="http://schemas.microsoft.com/office/drawing/2014/main" id="{540C7A92-1069-4CB5-82F7-DB8978941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ine 2">
                <a:extLst>
                  <a:ext uri="{FF2B5EF4-FFF2-40B4-BE49-F238E27FC236}">
                    <a16:creationId xmlns:a16="http://schemas.microsoft.com/office/drawing/2014/main" id="{88C182AD-0375-4622-8A8A-56B991379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Line 1">
                <a:extLst>
                  <a:ext uri="{FF2B5EF4-FFF2-40B4-BE49-F238E27FC236}">
                    <a16:creationId xmlns:a16="http://schemas.microsoft.com/office/drawing/2014/main" id="{62ED4BF9-60DA-4930-8E48-58535A0B1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5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8B4B4CD8-2B60-47E5-9C11-01E5A05D985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AB9E26E-4479-4867-ABCA-D1BED6B1D98B}"/>
              </a:ext>
            </a:extLst>
          </p:cNvPr>
          <p:cNvSpPr/>
          <p:nvPr/>
        </p:nvSpPr>
        <p:spPr>
          <a:xfrm>
            <a:off x="3015005" y="1222187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ACEEFA1-A42F-4746-BE5C-BBB723310E8C}"/>
              </a:ext>
            </a:extLst>
          </p:cNvPr>
          <p:cNvSpPr/>
          <p:nvPr/>
        </p:nvSpPr>
        <p:spPr>
          <a:xfrm>
            <a:off x="4361205" y="122218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3AC73EE-C0A0-416E-937B-306C97C6DEE3}"/>
              </a:ext>
            </a:extLst>
          </p:cNvPr>
          <p:cNvSpPr/>
          <p:nvPr/>
        </p:nvSpPr>
        <p:spPr>
          <a:xfrm>
            <a:off x="5707405" y="122218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D5FE37-C0EA-49D6-9A9F-9E8910DE7D1E}"/>
              </a:ext>
            </a:extLst>
          </p:cNvPr>
          <p:cNvSpPr/>
          <p:nvPr/>
        </p:nvSpPr>
        <p:spPr>
          <a:xfrm>
            <a:off x="1668805" y="1222187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38" name="세로 제목 1">
            <a:extLst>
              <a:ext uri="{FF2B5EF4-FFF2-40B4-BE49-F238E27FC236}">
                <a16:creationId xmlns:a16="http://schemas.microsoft.com/office/drawing/2014/main" id="{1AD85007-4E1D-44D9-9A56-9DD25009299D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게임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게임상세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303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2D14EA-A4C1-4F09-BBD5-0C241CAEBB55}"/>
              </a:ext>
            </a:extLst>
          </p:cNvPr>
          <p:cNvSpPr txBox="1"/>
          <p:nvPr/>
        </p:nvSpPr>
        <p:spPr>
          <a:xfrm>
            <a:off x="217715" y="139337"/>
            <a:ext cx="1157369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조원</a:t>
            </a:r>
            <a:endParaRPr lang="en-US" altLang="ko-KR" sz="6600" dirty="0"/>
          </a:p>
          <a:p>
            <a:endParaRPr lang="en-US" altLang="ko-KR" sz="2000" dirty="0"/>
          </a:p>
          <a:p>
            <a:r>
              <a:rPr lang="ko-KR" altLang="en-US" sz="2000" dirty="0" err="1"/>
              <a:t>민희수</a:t>
            </a:r>
            <a:r>
              <a:rPr lang="en-US" altLang="ko-KR" sz="2000" dirty="0"/>
              <a:t>: UI / board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장재은</a:t>
            </a:r>
            <a:r>
              <a:rPr lang="en-US" altLang="ko-KR" sz="2000" dirty="0"/>
              <a:t>: DB</a:t>
            </a:r>
          </a:p>
          <a:p>
            <a:endParaRPr lang="en-US" altLang="ko-KR" sz="2000" dirty="0"/>
          </a:p>
          <a:p>
            <a:r>
              <a:rPr lang="ko-KR" altLang="en-US" sz="2000" dirty="0"/>
              <a:t>박원준</a:t>
            </a:r>
            <a:r>
              <a:rPr lang="en-US" altLang="ko-KR" sz="2000" dirty="0"/>
              <a:t>: Controller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박찬준</a:t>
            </a:r>
            <a:r>
              <a:rPr lang="en-US" altLang="ko-KR" sz="2000" dirty="0"/>
              <a:t>: UI / board</a:t>
            </a:r>
          </a:p>
          <a:p>
            <a:endParaRPr lang="en-US" altLang="ko-KR" sz="2000" dirty="0"/>
          </a:p>
          <a:p>
            <a:r>
              <a:rPr lang="ko-KR" altLang="en-US" sz="2000" dirty="0"/>
              <a:t>황민규</a:t>
            </a:r>
            <a:r>
              <a:rPr lang="en-US" altLang="ko-KR" sz="2000" dirty="0"/>
              <a:t>: UI / board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최유선</a:t>
            </a:r>
            <a:r>
              <a:rPr lang="en-US" altLang="ko-KR" sz="2000" dirty="0"/>
              <a:t>: DB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문성균</a:t>
            </a:r>
            <a:r>
              <a:rPr lang="en-US" altLang="ko-KR" sz="2000" dirty="0"/>
              <a:t>: view / login</a:t>
            </a:r>
          </a:p>
          <a:p>
            <a:endParaRPr lang="en-US" altLang="ko-KR" sz="2000" dirty="0"/>
          </a:p>
          <a:p>
            <a:r>
              <a:rPr lang="ko-KR" altLang="en-US" sz="2000" dirty="0"/>
              <a:t>정태진</a:t>
            </a:r>
            <a:r>
              <a:rPr lang="en-US" altLang="ko-KR" sz="2000" dirty="0"/>
              <a:t>: view /login</a:t>
            </a:r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78233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133375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62329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702843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820615" y="2353233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숙취게시판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6A4A94-F4E3-420D-9245-3B33797181F0}"/>
              </a:ext>
            </a:extLst>
          </p:cNvPr>
          <p:cNvSpPr/>
          <p:nvPr/>
        </p:nvSpPr>
        <p:spPr>
          <a:xfrm>
            <a:off x="4361202" y="1781733"/>
            <a:ext cx="2006827" cy="242132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숙취게시판</a:t>
            </a:r>
            <a:endParaRPr lang="en-US" altLang="ko-KR" sz="1400" dirty="0"/>
          </a:p>
          <a:p>
            <a:pPr algn="ctr"/>
            <a:r>
              <a:rPr lang="ko-KR" altLang="en-US" sz="1400" dirty="0"/>
              <a:t>정보공유</a:t>
            </a:r>
            <a:endParaRPr lang="en-US" altLang="ko-KR" sz="1400" dirty="0"/>
          </a:p>
          <a:p>
            <a:pPr algn="ctr"/>
            <a:r>
              <a:rPr lang="en-US" altLang="ko-KR" sz="1400" dirty="0"/>
              <a:t>( </a:t>
            </a:r>
            <a:r>
              <a:rPr lang="ko-KR" altLang="en-US" sz="1400" dirty="0"/>
              <a:t>나만의 레시피</a:t>
            </a:r>
            <a:endParaRPr lang="en-US" altLang="ko-KR" sz="1400" dirty="0"/>
          </a:p>
          <a:p>
            <a:pPr algn="ctr"/>
            <a:r>
              <a:rPr lang="ko-KR" altLang="en-US" sz="1400" dirty="0"/>
              <a:t>나만의 술 게임</a:t>
            </a:r>
            <a:endParaRPr lang="en-US" altLang="ko-KR" sz="1400" dirty="0"/>
          </a:p>
          <a:p>
            <a:pPr algn="ctr"/>
            <a:r>
              <a:rPr lang="en-US" altLang="ko-KR" sz="1400" dirty="0"/>
              <a:t>TIP )</a:t>
            </a:r>
          </a:p>
          <a:p>
            <a:pPr algn="ctr"/>
            <a:r>
              <a:rPr lang="en-US" altLang="ko-KR" sz="1400" dirty="0"/>
              <a:t>Q&amp;A</a:t>
            </a:r>
          </a:p>
          <a:p>
            <a:pPr algn="ctr"/>
            <a:r>
              <a:rPr lang="ko-KR" altLang="en-US" sz="1400" dirty="0"/>
              <a:t>신고하기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B2F8D2-42C5-4E34-80FF-9A45CF152BCD}"/>
              </a:ext>
            </a:extLst>
          </p:cNvPr>
          <p:cNvSpPr/>
          <p:nvPr/>
        </p:nvSpPr>
        <p:spPr>
          <a:xfrm>
            <a:off x="4204803" y="4802921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정보공유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8E2F3F-E177-45D7-94F7-537FC6B4DDEE}"/>
              </a:ext>
            </a:extLst>
          </p:cNvPr>
          <p:cNvSpPr/>
          <p:nvPr/>
        </p:nvSpPr>
        <p:spPr>
          <a:xfrm>
            <a:off x="820615" y="4802921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E9ACC8-A35D-47B0-A314-09C4650826CB}"/>
              </a:ext>
            </a:extLst>
          </p:cNvPr>
          <p:cNvSpPr/>
          <p:nvPr/>
        </p:nvSpPr>
        <p:spPr>
          <a:xfrm>
            <a:off x="820615" y="3033171"/>
            <a:ext cx="1817077" cy="1312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게시물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87BBD-6C3B-438B-AAEE-C343CDB8E288}"/>
              </a:ext>
            </a:extLst>
          </p:cNvPr>
          <p:cNvSpPr txBox="1"/>
          <p:nvPr/>
        </p:nvSpPr>
        <p:spPr>
          <a:xfrm>
            <a:off x="2090830" y="27315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u="sng" dirty="0" err="1"/>
              <a:t>더보기</a:t>
            </a:r>
            <a:endParaRPr lang="ko-KR" altLang="en-US" sz="1100" u="sng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802290-FEA7-408A-A78F-649BCBC78913}"/>
              </a:ext>
            </a:extLst>
          </p:cNvPr>
          <p:cNvSpPr/>
          <p:nvPr/>
        </p:nvSpPr>
        <p:spPr>
          <a:xfrm>
            <a:off x="4348817" y="1235633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F3EC197-D3B6-49B0-A2A6-1FFAD51F46B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235634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44" name="Placeholder">
              <a:extLst>
                <a:ext uri="{FF2B5EF4-FFF2-40B4-BE49-F238E27FC236}">
                  <a16:creationId xmlns:a16="http://schemas.microsoft.com/office/drawing/2014/main" id="{DD73175C-EB30-4691-B641-1F75D4880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E4E2A60B-1E45-4000-9E74-224227258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2">
                <a:extLst>
                  <a:ext uri="{FF2B5EF4-FFF2-40B4-BE49-F238E27FC236}">
                    <a16:creationId xmlns:a16="http://schemas.microsoft.com/office/drawing/2014/main" id="{920FFF49-8610-4D53-A0A0-FE99E30DC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1">
                <a:extLst>
                  <a:ext uri="{FF2B5EF4-FFF2-40B4-BE49-F238E27FC236}">
                    <a16:creationId xmlns:a16="http://schemas.microsoft.com/office/drawing/2014/main" id="{F80204E8-5DA9-4C2B-A73D-7C479D30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5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B50DB989-90B1-4B70-9E84-83E9CA01567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CC22C-17E4-4C72-822E-C3288E51E1D8}"/>
              </a:ext>
            </a:extLst>
          </p:cNvPr>
          <p:cNvSpPr/>
          <p:nvPr/>
        </p:nvSpPr>
        <p:spPr>
          <a:xfrm>
            <a:off x="3015005" y="1235634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57075A-51D1-4602-8845-D9B57F7BDBC8}"/>
              </a:ext>
            </a:extLst>
          </p:cNvPr>
          <p:cNvSpPr/>
          <p:nvPr/>
        </p:nvSpPr>
        <p:spPr>
          <a:xfrm>
            <a:off x="4361204" y="1235634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F24731-8573-4E57-8794-59D494A6B41E}"/>
              </a:ext>
            </a:extLst>
          </p:cNvPr>
          <p:cNvSpPr/>
          <p:nvPr/>
        </p:nvSpPr>
        <p:spPr>
          <a:xfrm>
            <a:off x="6368033" y="1235633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26387C-ED03-422B-8784-8D393F686D44}"/>
              </a:ext>
            </a:extLst>
          </p:cNvPr>
          <p:cNvSpPr/>
          <p:nvPr/>
        </p:nvSpPr>
        <p:spPr>
          <a:xfrm>
            <a:off x="1668805" y="1235634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791F18-DEBC-4395-9CD8-62C05E9780EB}"/>
              </a:ext>
            </a:extLst>
          </p:cNvPr>
          <p:cNvSpPr/>
          <p:nvPr/>
        </p:nvSpPr>
        <p:spPr>
          <a:xfrm>
            <a:off x="8245502" y="5267067"/>
            <a:ext cx="3648328" cy="12374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가게쿠폰제도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회원가입시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세로 제목 1">
            <a:extLst>
              <a:ext uri="{FF2B5EF4-FFF2-40B4-BE49-F238E27FC236}">
                <a16:creationId xmlns:a16="http://schemas.microsoft.com/office/drawing/2014/main" id="{E6793133-212F-49CD-BFAB-F9C4CED08604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16650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079587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08541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49055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10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512441" y="1830523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숙취게시판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00082F-B8DF-4BD1-8E42-75039F28BF92}"/>
              </a:ext>
            </a:extLst>
          </p:cNvPr>
          <p:cNvSpPr/>
          <p:nvPr/>
        </p:nvSpPr>
        <p:spPr>
          <a:xfrm>
            <a:off x="512441" y="2346430"/>
            <a:ext cx="6528777" cy="2466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게시판 리스트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NO / TITLE / CONTENT / NAME / SYSDATE / COUNT /HEART 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63B91-31CD-4273-97D7-21517378CABE}"/>
              </a:ext>
            </a:extLst>
          </p:cNvPr>
          <p:cNvSpPr/>
          <p:nvPr/>
        </p:nvSpPr>
        <p:spPr>
          <a:xfrm>
            <a:off x="5861538" y="1993484"/>
            <a:ext cx="1179680" cy="30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C35687-073B-4501-9C25-3DC544B4A502}"/>
              </a:ext>
            </a:extLst>
          </p:cNvPr>
          <p:cNvSpPr/>
          <p:nvPr/>
        </p:nvSpPr>
        <p:spPr>
          <a:xfrm>
            <a:off x="1807352" y="4940439"/>
            <a:ext cx="3938954" cy="34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 1 2 3 4 5 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706D42-CA92-4B43-B4FF-1BFB96E01F47}"/>
              </a:ext>
            </a:extLst>
          </p:cNvPr>
          <p:cNvSpPr/>
          <p:nvPr/>
        </p:nvSpPr>
        <p:spPr>
          <a:xfrm>
            <a:off x="5860695" y="5355789"/>
            <a:ext cx="1179680" cy="332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grpSp>
        <p:nvGrpSpPr>
          <p:cNvPr id="32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138DD923-FBCF-46C7-A265-479E565727D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87982" y="5354669"/>
            <a:ext cx="3707036" cy="33373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33" name="Text Box">
              <a:extLst>
                <a:ext uri="{FF2B5EF4-FFF2-40B4-BE49-F238E27FC236}">
                  <a16:creationId xmlns:a16="http://schemas.microsoft.com/office/drawing/2014/main" id="{1FEE43D9-D650-4C20-A5D0-2105FD375EAB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35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23C72BB-45D3-4DF0-AE74-B36C3643EC35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28566" y="1332379"/>
              <a:ext cx="61777" cy="98815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D8ABBF78-8A54-4AA6-9F21-039ACD99D80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2232" y="5339038"/>
            <a:ext cx="1368150" cy="349363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41" name="Text Box">
              <a:extLst>
                <a:ext uri="{FF2B5EF4-FFF2-40B4-BE49-F238E27FC236}">
                  <a16:creationId xmlns:a16="http://schemas.microsoft.com/office/drawing/2014/main" id="{0C0EBB19-8B33-4F6A-AB22-28402F6AE4ED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작성자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83923C-3048-480C-83A2-9E9A887C0848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848835" y="1369306"/>
              <a:ext cx="64008" cy="2496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664250-FA87-4665-8952-2754C1E330D7}"/>
              </a:ext>
            </a:extLst>
          </p:cNvPr>
          <p:cNvSpPr/>
          <p:nvPr/>
        </p:nvSpPr>
        <p:spPr>
          <a:xfrm>
            <a:off x="4348817" y="1181845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8A931DD-671B-432D-9DA4-762D3199FE2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1859" y="1181846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46" name="Placeholder">
              <a:extLst>
                <a:ext uri="{FF2B5EF4-FFF2-40B4-BE49-F238E27FC236}">
                  <a16:creationId xmlns:a16="http://schemas.microsoft.com/office/drawing/2014/main" id="{BC516F93-44A5-4752-9623-BDB5891BC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8" name="Border">
                <a:extLst>
                  <a:ext uri="{FF2B5EF4-FFF2-40B4-BE49-F238E27FC236}">
                    <a16:creationId xmlns:a16="http://schemas.microsoft.com/office/drawing/2014/main" id="{C4BD0CBA-715B-4822-8FFA-0F80E0168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Line 2">
                <a:extLst>
                  <a:ext uri="{FF2B5EF4-FFF2-40B4-BE49-F238E27FC236}">
                    <a16:creationId xmlns:a16="http://schemas.microsoft.com/office/drawing/2014/main" id="{8D4608D3-8D7F-4C40-953A-F591F23D9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Line 1">
                <a:extLst>
                  <a:ext uri="{FF2B5EF4-FFF2-40B4-BE49-F238E27FC236}">
                    <a16:creationId xmlns:a16="http://schemas.microsoft.com/office/drawing/2014/main" id="{DD84FF23-9D7C-437F-9539-552676C34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933347A-AA12-421D-89E5-0427613EFFA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6D5E43-1049-40F1-B3CF-9247FC27CBA4}"/>
              </a:ext>
            </a:extLst>
          </p:cNvPr>
          <p:cNvSpPr/>
          <p:nvPr/>
        </p:nvSpPr>
        <p:spPr>
          <a:xfrm>
            <a:off x="3015005" y="1181846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4D3676-873E-40F9-B2DF-B982F040F308}"/>
              </a:ext>
            </a:extLst>
          </p:cNvPr>
          <p:cNvSpPr/>
          <p:nvPr/>
        </p:nvSpPr>
        <p:spPr>
          <a:xfrm>
            <a:off x="4361204" y="1181846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04E851-60A0-4CDF-B7C8-6CEE6CF70334}"/>
              </a:ext>
            </a:extLst>
          </p:cNvPr>
          <p:cNvSpPr/>
          <p:nvPr/>
        </p:nvSpPr>
        <p:spPr>
          <a:xfrm>
            <a:off x="6368033" y="1181845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CD861A-831E-49AF-880B-7DAC9C62484A}"/>
              </a:ext>
            </a:extLst>
          </p:cNvPr>
          <p:cNvSpPr/>
          <p:nvPr/>
        </p:nvSpPr>
        <p:spPr>
          <a:xfrm>
            <a:off x="1668805" y="1181846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37" name="세로 제목 1">
            <a:extLst>
              <a:ext uri="{FF2B5EF4-FFF2-40B4-BE49-F238E27FC236}">
                <a16:creationId xmlns:a16="http://schemas.microsoft.com/office/drawing/2014/main" id="{E6AE6ADB-F7A5-4808-A6DD-53B921472250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커뮤니티 </a:t>
            </a:r>
            <a:r>
              <a:rPr lang="en-US" altLang="ko-KR" sz="1400" dirty="0"/>
              <a:t>- </a:t>
            </a:r>
            <a:r>
              <a:rPr lang="ko-KR" altLang="en-US" sz="1400" dirty="0"/>
              <a:t>게시판리스트</a:t>
            </a:r>
          </a:p>
        </p:txBody>
      </p:sp>
    </p:spTree>
    <p:extLst>
      <p:ext uri="{BB962C8B-B14F-4D97-AF65-F5344CB8AC3E}">
        <p14:creationId xmlns:p14="http://schemas.microsoft.com/office/powerpoint/2010/main" val="201352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119928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48882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89396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512441" y="1941202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00082F-B8DF-4BD1-8E42-75039F28BF92}"/>
              </a:ext>
            </a:extLst>
          </p:cNvPr>
          <p:cNvSpPr/>
          <p:nvPr/>
        </p:nvSpPr>
        <p:spPr>
          <a:xfrm>
            <a:off x="512441" y="3073327"/>
            <a:ext cx="6528777" cy="2197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C7E79B-FFD0-4E22-8E9F-A45A68EED98D}"/>
              </a:ext>
            </a:extLst>
          </p:cNvPr>
          <p:cNvSpPr/>
          <p:nvPr/>
        </p:nvSpPr>
        <p:spPr>
          <a:xfrm>
            <a:off x="9256346" y="4864643"/>
            <a:ext cx="2759808" cy="1855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비회원은 게시글 확인만 가능 </a:t>
            </a:r>
            <a:r>
              <a:rPr lang="en-US" altLang="ko-KR" sz="1400" dirty="0"/>
              <a:t>. </a:t>
            </a:r>
            <a:r>
              <a:rPr lang="ko-KR" altLang="en-US" sz="1400" dirty="0"/>
              <a:t>댓글은 달수 </a:t>
            </a:r>
            <a:r>
              <a:rPr lang="en-US" altLang="ko-KR" sz="1400" dirty="0"/>
              <a:t>X</a:t>
            </a:r>
          </a:p>
          <a:p>
            <a:pPr algn="ctr"/>
            <a:r>
              <a:rPr lang="ko-KR" altLang="en-US" sz="1400" dirty="0"/>
              <a:t>오로 </a:t>
            </a:r>
            <a:r>
              <a:rPr lang="ko-KR" altLang="en-US" sz="1400" dirty="0" err="1"/>
              <a:t>보는것만</a:t>
            </a:r>
            <a:r>
              <a:rPr lang="ko-KR" altLang="en-US" sz="1400" dirty="0"/>
              <a:t> 가능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추천</a:t>
            </a:r>
            <a:r>
              <a:rPr lang="en-US" altLang="ko-KR" sz="1400" dirty="0"/>
              <a:t>/</a:t>
            </a:r>
            <a:r>
              <a:rPr lang="ko-KR" altLang="en-US" sz="1400" dirty="0"/>
              <a:t>댓글</a:t>
            </a:r>
            <a:r>
              <a:rPr lang="en-US" altLang="ko-KR" sz="1400" dirty="0"/>
              <a:t>/</a:t>
            </a:r>
            <a:r>
              <a:rPr lang="ko-KR" altLang="en-US" sz="1400" dirty="0"/>
              <a:t>신고는 </a:t>
            </a:r>
            <a:r>
              <a:rPr lang="ko-KR" altLang="en-US" sz="1400" dirty="0" err="1"/>
              <a:t>로그인페이지로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E5CDC-39E0-4523-BBFC-4D576BB2D450}"/>
              </a:ext>
            </a:extLst>
          </p:cNvPr>
          <p:cNvSpPr/>
          <p:nvPr/>
        </p:nvSpPr>
        <p:spPr>
          <a:xfrm>
            <a:off x="512441" y="2550801"/>
            <a:ext cx="65287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7" name="하트 6">
            <a:extLst>
              <a:ext uri="{FF2B5EF4-FFF2-40B4-BE49-F238E27FC236}">
                <a16:creationId xmlns:a16="http://schemas.microsoft.com/office/drawing/2014/main" id="{078821D8-EC47-46AA-867F-07C7661881AD}"/>
              </a:ext>
            </a:extLst>
          </p:cNvPr>
          <p:cNvSpPr/>
          <p:nvPr/>
        </p:nvSpPr>
        <p:spPr>
          <a:xfrm>
            <a:off x="511955" y="5334572"/>
            <a:ext cx="392773" cy="316219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876E2-FCDD-4775-9EF3-B46B155AB77C}"/>
              </a:ext>
            </a:extLst>
          </p:cNvPr>
          <p:cNvSpPr txBox="1"/>
          <p:nvPr/>
        </p:nvSpPr>
        <p:spPr>
          <a:xfrm>
            <a:off x="873416" y="53345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052D2F-58D8-4D1D-9493-62C48E5BA307}"/>
              </a:ext>
            </a:extLst>
          </p:cNvPr>
          <p:cNvSpPr/>
          <p:nvPr/>
        </p:nvSpPr>
        <p:spPr>
          <a:xfrm>
            <a:off x="6408172" y="5375629"/>
            <a:ext cx="633046" cy="328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B303C1-22C2-456E-B773-9205C825A8D6}"/>
              </a:ext>
            </a:extLst>
          </p:cNvPr>
          <p:cNvSpPr/>
          <p:nvPr/>
        </p:nvSpPr>
        <p:spPr>
          <a:xfrm>
            <a:off x="511955" y="5845071"/>
            <a:ext cx="65287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Speech Bubble">
            <a:extLst>
              <a:ext uri="{FF2B5EF4-FFF2-40B4-BE49-F238E27FC236}">
                <a16:creationId xmlns:a16="http://schemas.microsoft.com/office/drawing/2014/main" id="{BC6F6694-B784-48CB-99C1-C2CF1A38B3E2}"/>
              </a:ext>
            </a:extLst>
          </p:cNvPr>
          <p:cNvSpPr>
            <a:spLocks noChangeAspect="1"/>
          </p:cNvSpPr>
          <p:nvPr/>
        </p:nvSpPr>
        <p:spPr bwMode="auto">
          <a:xfrm>
            <a:off x="1376810" y="5313332"/>
            <a:ext cx="392340" cy="396226"/>
          </a:xfrm>
          <a:custGeom>
            <a:avLst/>
            <a:gdLst>
              <a:gd name="T0" fmla="*/ 696 w 1391"/>
              <a:gd name="T1" fmla="*/ 0 h 1396"/>
              <a:gd name="T2" fmla="*/ 0 w 1391"/>
              <a:gd name="T3" fmla="*/ 614 h 1396"/>
              <a:gd name="T4" fmla="*/ 211 w 1391"/>
              <a:gd name="T5" fmla="*/ 1053 h 1396"/>
              <a:gd name="T6" fmla="*/ 12 w 1391"/>
              <a:gd name="T7" fmla="*/ 1328 h 1396"/>
              <a:gd name="T8" fmla="*/ 548 w 1391"/>
              <a:gd name="T9" fmla="*/ 1214 h 1396"/>
              <a:gd name="T10" fmla="*/ 696 w 1391"/>
              <a:gd name="T11" fmla="*/ 1228 h 1396"/>
              <a:gd name="T12" fmla="*/ 1391 w 1391"/>
              <a:gd name="T13" fmla="*/ 614 h 1396"/>
              <a:gd name="T14" fmla="*/ 696 w 1391"/>
              <a:gd name="T15" fmla="*/ 0 h 1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1" h="1396">
                <a:moveTo>
                  <a:pt x="696" y="0"/>
                </a:moveTo>
                <a:cubicBezTo>
                  <a:pt x="312" y="0"/>
                  <a:pt x="0" y="275"/>
                  <a:pt x="0" y="614"/>
                </a:cubicBezTo>
                <a:cubicBezTo>
                  <a:pt x="0" y="786"/>
                  <a:pt x="81" y="942"/>
                  <a:pt x="211" y="1053"/>
                </a:cubicBezTo>
                <a:cubicBezTo>
                  <a:pt x="183" y="1217"/>
                  <a:pt x="0" y="1283"/>
                  <a:pt x="12" y="1328"/>
                </a:cubicBezTo>
                <a:cubicBezTo>
                  <a:pt x="176" y="1396"/>
                  <a:pt x="499" y="1239"/>
                  <a:pt x="548" y="1214"/>
                </a:cubicBezTo>
                <a:cubicBezTo>
                  <a:pt x="596" y="1223"/>
                  <a:pt x="645" y="1228"/>
                  <a:pt x="696" y="1228"/>
                </a:cubicBezTo>
                <a:cubicBezTo>
                  <a:pt x="1080" y="1228"/>
                  <a:pt x="1391" y="953"/>
                  <a:pt x="1391" y="614"/>
                </a:cubicBezTo>
                <a:cubicBezTo>
                  <a:pt x="1391" y="275"/>
                  <a:pt x="1080" y="0"/>
                  <a:pt x="696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81BBF9-7848-4E18-9A5D-98D0A8AA5721}"/>
              </a:ext>
            </a:extLst>
          </p:cNvPr>
          <p:cNvSpPr txBox="1"/>
          <p:nvPr/>
        </p:nvSpPr>
        <p:spPr>
          <a:xfrm>
            <a:off x="1834604" y="53513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123D5-E08E-4345-8DA8-1FEA71B630F2}"/>
              </a:ext>
            </a:extLst>
          </p:cNvPr>
          <p:cNvSpPr txBox="1"/>
          <p:nvPr/>
        </p:nvSpPr>
        <p:spPr>
          <a:xfrm>
            <a:off x="6049306" y="255080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/>
              <a:t>조회수 </a:t>
            </a:r>
            <a:r>
              <a:rPr lang="en-US" altLang="ko-KR" sz="1400" dirty="0"/>
              <a:t>:10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2057A80-510C-4188-8FD9-3356C988E302}"/>
              </a:ext>
            </a:extLst>
          </p:cNvPr>
          <p:cNvSpPr/>
          <p:nvPr/>
        </p:nvSpPr>
        <p:spPr>
          <a:xfrm>
            <a:off x="511955" y="6303529"/>
            <a:ext cx="65287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C01106-64D9-4D7A-8274-01EA246393F4}"/>
              </a:ext>
            </a:extLst>
          </p:cNvPr>
          <p:cNvSpPr/>
          <p:nvPr/>
        </p:nvSpPr>
        <p:spPr>
          <a:xfrm>
            <a:off x="511955" y="6845905"/>
            <a:ext cx="6528776" cy="385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목록으로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AE395C2-1BC6-4684-9F2E-9E7A0CB27527}"/>
              </a:ext>
            </a:extLst>
          </p:cNvPr>
          <p:cNvGrpSpPr/>
          <p:nvPr/>
        </p:nvGrpSpPr>
        <p:grpSpPr>
          <a:xfrm>
            <a:off x="9210627" y="-150962"/>
            <a:ext cx="45719" cy="288519"/>
            <a:chOff x="7984854" y="5209738"/>
            <a:chExt cx="45719" cy="28851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139AF20-E6E3-4D68-AEAB-D649C25E09F3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FDEF3A-810A-473D-AAFB-C996CB6C909C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8CA78D-74E2-4047-948A-16520D8F160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39D948-F2A5-4E92-81F8-985EDCED0117}"/>
              </a:ext>
            </a:extLst>
          </p:cNvPr>
          <p:cNvSpPr/>
          <p:nvPr/>
        </p:nvSpPr>
        <p:spPr>
          <a:xfrm>
            <a:off x="5742399" y="5375629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1C1F8-8186-4F69-8BBE-4242A26DFA35}"/>
              </a:ext>
            </a:extLst>
          </p:cNvPr>
          <p:cNvSpPr/>
          <p:nvPr/>
        </p:nvSpPr>
        <p:spPr>
          <a:xfrm>
            <a:off x="5153445" y="5375629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B2025F-EB98-4EFB-BB08-D78CDA52C368}"/>
              </a:ext>
            </a:extLst>
          </p:cNvPr>
          <p:cNvSpPr/>
          <p:nvPr/>
        </p:nvSpPr>
        <p:spPr>
          <a:xfrm>
            <a:off x="4348817" y="1222186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6861556-3118-47E4-AAF3-16966580D91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222187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49" name="Placeholder">
              <a:extLst>
                <a:ext uri="{FF2B5EF4-FFF2-40B4-BE49-F238E27FC236}">
                  <a16:creationId xmlns:a16="http://schemas.microsoft.com/office/drawing/2014/main" id="{3E0E08CD-FE2F-4241-88CA-355879993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51" name="Border">
                <a:extLst>
                  <a:ext uri="{FF2B5EF4-FFF2-40B4-BE49-F238E27FC236}">
                    <a16:creationId xmlns:a16="http://schemas.microsoft.com/office/drawing/2014/main" id="{013D7383-DC2A-4E78-8B68-AE203E303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2">
                <a:extLst>
                  <a:ext uri="{FF2B5EF4-FFF2-40B4-BE49-F238E27FC236}">
                    <a16:creationId xmlns:a16="http://schemas.microsoft.com/office/drawing/2014/main" id="{F17C8C59-D413-4737-BC60-6B9AD596D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Line 1">
                <a:extLst>
                  <a:ext uri="{FF2B5EF4-FFF2-40B4-BE49-F238E27FC236}">
                    <a16:creationId xmlns:a16="http://schemas.microsoft.com/office/drawing/2014/main" id="{36668109-18F2-44C5-A122-57591F2A8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AE6D628-50EB-4ABF-BC71-82C3503C88F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BFC2E83-E3FC-426B-A3A5-9B9EE7634BD4}"/>
              </a:ext>
            </a:extLst>
          </p:cNvPr>
          <p:cNvSpPr/>
          <p:nvPr/>
        </p:nvSpPr>
        <p:spPr>
          <a:xfrm>
            <a:off x="3015005" y="1222187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A82ED91-82E9-4AB0-88AB-6E5548B156BD}"/>
              </a:ext>
            </a:extLst>
          </p:cNvPr>
          <p:cNvSpPr/>
          <p:nvPr/>
        </p:nvSpPr>
        <p:spPr>
          <a:xfrm>
            <a:off x="4361204" y="1222187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4EB9C2-6019-4869-ADE2-3D1BBA13244C}"/>
              </a:ext>
            </a:extLst>
          </p:cNvPr>
          <p:cNvSpPr/>
          <p:nvPr/>
        </p:nvSpPr>
        <p:spPr>
          <a:xfrm>
            <a:off x="6368033" y="1222186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0E1EA5-9192-4191-83F5-B195506E3628}"/>
              </a:ext>
            </a:extLst>
          </p:cNvPr>
          <p:cNvSpPr/>
          <p:nvPr/>
        </p:nvSpPr>
        <p:spPr>
          <a:xfrm>
            <a:off x="1668805" y="1222187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68" name="세로 제목 1">
            <a:extLst>
              <a:ext uri="{FF2B5EF4-FFF2-40B4-BE49-F238E27FC236}">
                <a16:creationId xmlns:a16="http://schemas.microsoft.com/office/drawing/2014/main" id="{080DEFCD-764F-4529-A91D-48059C33AA22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커뮤니티 </a:t>
            </a:r>
            <a:r>
              <a:rPr lang="en-US" altLang="ko-KR" sz="1400" dirty="0"/>
              <a:t>- </a:t>
            </a:r>
            <a:r>
              <a:rPr lang="ko-KR" altLang="en-US" sz="1400" dirty="0"/>
              <a:t>자유게시판 </a:t>
            </a:r>
            <a:r>
              <a:rPr lang="en-US" altLang="ko-KR" sz="1400" dirty="0"/>
              <a:t>- </a:t>
            </a:r>
            <a:r>
              <a:rPr lang="ko-KR" altLang="en-US" sz="1400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4137153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3754"/>
            <a:ext cx="2628900" cy="59011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카테고리는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차 카테고리에서 커뮤니티 메뉴 설정 </a:t>
            </a:r>
            <a:r>
              <a:rPr lang="en-US" altLang="ko-KR" sz="1200" dirty="0"/>
              <a:t>/ 1</a:t>
            </a:r>
            <a:r>
              <a:rPr lang="ko-KR" altLang="en-US" sz="1200" dirty="0"/>
              <a:t>차 카테고리에 맞춰서 </a:t>
            </a:r>
            <a:r>
              <a:rPr lang="en-US" altLang="ko-KR" sz="1200" dirty="0"/>
              <a:t>2</a:t>
            </a:r>
            <a:r>
              <a:rPr lang="ko-KR" altLang="en-US" sz="1200" dirty="0"/>
              <a:t>차 카테고리 보여진다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차 카테고리는 사용자가 들어온 경로로 처음에는 보여지지만 변경 가능하다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106481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35435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75949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8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60F8CC-9E40-4700-8446-36EA392BCD11}"/>
              </a:ext>
            </a:extLst>
          </p:cNvPr>
          <p:cNvSpPr/>
          <p:nvPr/>
        </p:nvSpPr>
        <p:spPr>
          <a:xfrm>
            <a:off x="512441" y="1927755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00082F-B8DF-4BD1-8E42-75039F28BF92}"/>
              </a:ext>
            </a:extLst>
          </p:cNvPr>
          <p:cNvSpPr/>
          <p:nvPr/>
        </p:nvSpPr>
        <p:spPr>
          <a:xfrm>
            <a:off x="512441" y="2516323"/>
            <a:ext cx="6528777" cy="286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CE5CDC-39E0-4523-BBFC-4D576BB2D450}"/>
              </a:ext>
            </a:extLst>
          </p:cNvPr>
          <p:cNvSpPr/>
          <p:nvPr/>
        </p:nvSpPr>
        <p:spPr>
          <a:xfrm>
            <a:off x="601406" y="3011345"/>
            <a:ext cx="6300232" cy="39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AE395C2-1BC6-4684-9F2E-9E7A0CB27527}"/>
              </a:ext>
            </a:extLst>
          </p:cNvPr>
          <p:cNvGrpSpPr/>
          <p:nvPr/>
        </p:nvGrpSpPr>
        <p:grpSpPr>
          <a:xfrm>
            <a:off x="9210627" y="-150962"/>
            <a:ext cx="45719" cy="288519"/>
            <a:chOff x="7984854" y="5209738"/>
            <a:chExt cx="45719" cy="28851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139AF20-E6E3-4D68-AEAB-D649C25E09F3}"/>
                </a:ext>
              </a:extLst>
            </p:cNvPr>
            <p:cNvSpPr/>
            <p:nvPr/>
          </p:nvSpPr>
          <p:spPr>
            <a:xfrm>
              <a:off x="7984854" y="52097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EFDEF3A-810A-473D-AAFB-C996CB6C909C}"/>
                </a:ext>
              </a:extLst>
            </p:cNvPr>
            <p:cNvSpPr/>
            <p:nvPr/>
          </p:nvSpPr>
          <p:spPr>
            <a:xfrm>
              <a:off x="7984854" y="545253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8CA78D-74E2-4047-948A-16520D8F160C}"/>
                </a:ext>
              </a:extLst>
            </p:cNvPr>
            <p:cNvSpPr/>
            <p:nvPr/>
          </p:nvSpPr>
          <p:spPr>
            <a:xfrm>
              <a:off x="7984854" y="532905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39D948-F2A5-4E92-81F8-985EDCED0117}"/>
              </a:ext>
            </a:extLst>
          </p:cNvPr>
          <p:cNvSpPr/>
          <p:nvPr/>
        </p:nvSpPr>
        <p:spPr>
          <a:xfrm>
            <a:off x="6454586" y="2155708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1C1F8-8186-4F69-8BBE-4242A26DFA35}"/>
              </a:ext>
            </a:extLst>
          </p:cNvPr>
          <p:cNvSpPr/>
          <p:nvPr/>
        </p:nvSpPr>
        <p:spPr>
          <a:xfrm>
            <a:off x="5985664" y="2155708"/>
            <a:ext cx="633046" cy="32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grpSp>
        <p:nvGrpSpPr>
          <p:cNvPr id="48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09B9A06E-D107-44DD-BE7C-796BB7200E7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35797" y="2623411"/>
            <a:ext cx="1368150" cy="241092"/>
            <a:chOff x="595686" y="1276868"/>
            <a:chExt cx="1368150" cy="209840"/>
          </a:xfrm>
          <a:solidFill>
            <a:srgbClr val="FFFFFF"/>
          </a:solidFill>
        </p:grpSpPr>
        <p:sp>
          <p:nvSpPr>
            <p:cNvPr id="49" name="Text Box">
              <a:extLst>
                <a:ext uri="{FF2B5EF4-FFF2-40B4-BE49-F238E27FC236}">
                  <a16:creationId xmlns:a16="http://schemas.microsoft.com/office/drawing/2014/main" id="{A72988D9-E5AF-48AF-A88C-683B6EC75FC2}"/>
                </a:ext>
              </a:extLst>
            </p:cNvPr>
            <p:cNvSpPr/>
            <p:nvPr/>
          </p:nvSpPr>
          <p:spPr>
            <a:xfrm>
              <a:off x="595686" y="1276868"/>
              <a:ext cx="1368150" cy="209840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자유게시판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D57B017-7B3B-4788-9DF2-2119DC374E83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1848835" y="1366045"/>
              <a:ext cx="64008" cy="3148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F6470B-AA4D-4D85-BBC0-A03D6925DBBC}"/>
              </a:ext>
            </a:extLst>
          </p:cNvPr>
          <p:cNvSpPr/>
          <p:nvPr/>
        </p:nvSpPr>
        <p:spPr>
          <a:xfrm>
            <a:off x="606262" y="3512465"/>
            <a:ext cx="6341133" cy="1653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AA5A9-B04E-4E4E-8E87-232AD3FD9820}"/>
              </a:ext>
            </a:extLst>
          </p:cNvPr>
          <p:cNvSpPr txBox="1"/>
          <p:nvPr/>
        </p:nvSpPr>
        <p:spPr>
          <a:xfrm>
            <a:off x="6135810" y="30718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chemeClr val="bg1"/>
                </a:solidFill>
              </a:rPr>
              <a:t>첨부파일</a:t>
            </a:r>
          </a:p>
        </p:txBody>
      </p:sp>
      <p:sp>
        <p:nvSpPr>
          <p:cNvPr id="51" name="Attachment">
            <a:extLst>
              <a:ext uri="{FF2B5EF4-FFF2-40B4-BE49-F238E27FC236}">
                <a16:creationId xmlns:a16="http://schemas.microsoft.com/office/drawing/2014/main" id="{093602B8-8B56-4510-B35C-7795944BFDE1}"/>
              </a:ext>
            </a:extLst>
          </p:cNvPr>
          <p:cNvSpPr>
            <a:spLocks noChangeAspect="1"/>
          </p:cNvSpPr>
          <p:nvPr/>
        </p:nvSpPr>
        <p:spPr bwMode="auto">
          <a:xfrm>
            <a:off x="5985664" y="3136560"/>
            <a:ext cx="160338" cy="147638"/>
          </a:xfrm>
          <a:custGeom>
            <a:avLst/>
            <a:gdLst>
              <a:gd name="T0" fmla="*/ 1064 w 1394"/>
              <a:gd name="T1" fmla="*/ 2 h 1257"/>
              <a:gd name="T2" fmla="*/ 1001 w 1394"/>
              <a:gd name="T3" fmla="*/ 14 h 1257"/>
              <a:gd name="T4" fmla="*/ 781 w 1394"/>
              <a:gd name="T5" fmla="*/ 172 h 1257"/>
              <a:gd name="T6" fmla="*/ 334 w 1394"/>
              <a:gd name="T7" fmla="*/ 620 h 1257"/>
              <a:gd name="T8" fmla="*/ 253 w 1394"/>
              <a:gd name="T9" fmla="*/ 767 h 1257"/>
              <a:gd name="T10" fmla="*/ 312 w 1394"/>
              <a:gd name="T11" fmla="*/ 939 h 1257"/>
              <a:gd name="T12" fmla="*/ 487 w 1394"/>
              <a:gd name="T13" fmla="*/ 995 h 1257"/>
              <a:gd name="T14" fmla="*/ 631 w 1394"/>
              <a:gd name="T15" fmla="*/ 917 h 1257"/>
              <a:gd name="T16" fmla="*/ 1122 w 1394"/>
              <a:gd name="T17" fmla="*/ 426 h 1257"/>
              <a:gd name="T18" fmla="*/ 1124 w 1394"/>
              <a:gd name="T19" fmla="*/ 348 h 1257"/>
              <a:gd name="T20" fmla="*/ 1046 w 1394"/>
              <a:gd name="T21" fmla="*/ 349 h 1257"/>
              <a:gd name="T22" fmla="*/ 554 w 1394"/>
              <a:gd name="T23" fmla="*/ 840 h 1257"/>
              <a:gd name="T24" fmla="*/ 468 w 1394"/>
              <a:gd name="T25" fmla="*/ 889 h 1257"/>
              <a:gd name="T26" fmla="*/ 389 w 1394"/>
              <a:gd name="T27" fmla="*/ 862 h 1257"/>
              <a:gd name="T28" fmla="*/ 360 w 1394"/>
              <a:gd name="T29" fmla="*/ 784 h 1257"/>
              <a:gd name="T30" fmla="*/ 411 w 1394"/>
              <a:gd name="T31" fmla="*/ 696 h 1257"/>
              <a:gd name="T32" fmla="*/ 858 w 1394"/>
              <a:gd name="T33" fmla="*/ 249 h 1257"/>
              <a:gd name="T34" fmla="*/ 1035 w 1394"/>
              <a:gd name="T35" fmla="*/ 117 h 1257"/>
              <a:gd name="T36" fmla="*/ 1178 w 1394"/>
              <a:gd name="T37" fmla="*/ 161 h 1257"/>
              <a:gd name="T38" fmla="*/ 1278 w 1394"/>
              <a:gd name="T39" fmla="*/ 281 h 1257"/>
              <a:gd name="T40" fmla="*/ 1272 w 1394"/>
              <a:gd name="T41" fmla="*/ 353 h 1257"/>
              <a:gd name="T42" fmla="*/ 1178 w 1394"/>
              <a:gd name="T43" fmla="*/ 481 h 1257"/>
              <a:gd name="T44" fmla="*/ 687 w 1394"/>
              <a:gd name="T45" fmla="*/ 972 h 1257"/>
              <a:gd name="T46" fmla="*/ 453 w 1394"/>
              <a:gd name="T47" fmla="*/ 1128 h 1257"/>
              <a:gd name="T48" fmla="*/ 230 w 1394"/>
              <a:gd name="T49" fmla="*/ 1039 h 1257"/>
              <a:gd name="T50" fmla="*/ 121 w 1394"/>
              <a:gd name="T51" fmla="*/ 781 h 1257"/>
              <a:gd name="T52" fmla="*/ 282 w 1394"/>
              <a:gd name="T53" fmla="*/ 498 h 1257"/>
              <a:gd name="T54" fmla="*/ 651 w 1394"/>
              <a:gd name="T55" fmla="*/ 151 h 1257"/>
              <a:gd name="T56" fmla="*/ 659 w 1394"/>
              <a:gd name="T57" fmla="*/ 71 h 1257"/>
              <a:gd name="T58" fmla="*/ 578 w 1394"/>
              <a:gd name="T59" fmla="*/ 71 h 1257"/>
              <a:gd name="T60" fmla="*/ 205 w 1394"/>
              <a:gd name="T61" fmla="*/ 421 h 1257"/>
              <a:gd name="T62" fmla="*/ 13 w 1394"/>
              <a:gd name="T63" fmla="*/ 770 h 1257"/>
              <a:gd name="T64" fmla="*/ 153 w 1394"/>
              <a:gd name="T65" fmla="*/ 1116 h 1257"/>
              <a:gd name="T66" fmla="*/ 476 w 1394"/>
              <a:gd name="T67" fmla="*/ 1234 h 1257"/>
              <a:gd name="T68" fmla="*/ 764 w 1394"/>
              <a:gd name="T69" fmla="*/ 1049 h 1257"/>
              <a:gd name="T70" fmla="*/ 1255 w 1394"/>
              <a:gd name="T71" fmla="*/ 558 h 1257"/>
              <a:gd name="T72" fmla="*/ 1373 w 1394"/>
              <a:gd name="T73" fmla="*/ 393 h 1257"/>
              <a:gd name="T74" fmla="*/ 1382 w 1394"/>
              <a:gd name="T75" fmla="*/ 249 h 1257"/>
              <a:gd name="T76" fmla="*/ 1255 w 1394"/>
              <a:gd name="T77" fmla="*/ 84 h 1257"/>
              <a:gd name="T78" fmla="*/ 1064 w 1394"/>
              <a:gd name="T79" fmla="*/ 2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394" h="1257">
                <a:moveTo>
                  <a:pt x="1064" y="2"/>
                </a:moveTo>
                <a:cubicBezTo>
                  <a:pt x="1043" y="3"/>
                  <a:pt x="1021" y="7"/>
                  <a:pt x="1001" y="14"/>
                </a:cubicBezTo>
                <a:cubicBezTo>
                  <a:pt x="919" y="41"/>
                  <a:pt x="850" y="103"/>
                  <a:pt x="781" y="172"/>
                </a:cubicBezTo>
                <a:cubicBezTo>
                  <a:pt x="711" y="242"/>
                  <a:pt x="348" y="606"/>
                  <a:pt x="334" y="620"/>
                </a:cubicBezTo>
                <a:cubicBezTo>
                  <a:pt x="294" y="659"/>
                  <a:pt x="262" y="709"/>
                  <a:pt x="253" y="767"/>
                </a:cubicBezTo>
                <a:cubicBezTo>
                  <a:pt x="244" y="824"/>
                  <a:pt x="262" y="889"/>
                  <a:pt x="312" y="939"/>
                </a:cubicBezTo>
                <a:cubicBezTo>
                  <a:pt x="363" y="990"/>
                  <a:pt x="430" y="1006"/>
                  <a:pt x="487" y="995"/>
                </a:cubicBezTo>
                <a:cubicBezTo>
                  <a:pt x="545" y="985"/>
                  <a:pt x="594" y="954"/>
                  <a:pt x="631" y="917"/>
                </a:cubicBezTo>
                <a:lnTo>
                  <a:pt x="1122" y="426"/>
                </a:lnTo>
                <a:cubicBezTo>
                  <a:pt x="1144" y="406"/>
                  <a:pt x="1144" y="368"/>
                  <a:pt x="1124" y="348"/>
                </a:cubicBezTo>
                <a:cubicBezTo>
                  <a:pt x="1103" y="327"/>
                  <a:pt x="1066" y="328"/>
                  <a:pt x="1046" y="349"/>
                </a:cubicBezTo>
                <a:lnTo>
                  <a:pt x="554" y="840"/>
                </a:lnTo>
                <a:cubicBezTo>
                  <a:pt x="531" y="863"/>
                  <a:pt x="497" y="883"/>
                  <a:pt x="468" y="889"/>
                </a:cubicBezTo>
                <a:cubicBezTo>
                  <a:pt x="439" y="894"/>
                  <a:pt x="416" y="889"/>
                  <a:pt x="389" y="862"/>
                </a:cubicBezTo>
                <a:cubicBezTo>
                  <a:pt x="360" y="834"/>
                  <a:pt x="355" y="811"/>
                  <a:pt x="360" y="784"/>
                </a:cubicBezTo>
                <a:cubicBezTo>
                  <a:pt x="364" y="756"/>
                  <a:pt x="383" y="724"/>
                  <a:pt x="411" y="696"/>
                </a:cubicBezTo>
                <a:cubicBezTo>
                  <a:pt x="424" y="683"/>
                  <a:pt x="788" y="319"/>
                  <a:pt x="858" y="249"/>
                </a:cubicBezTo>
                <a:cubicBezTo>
                  <a:pt x="923" y="184"/>
                  <a:pt x="986" y="134"/>
                  <a:pt x="1035" y="117"/>
                </a:cubicBezTo>
                <a:cubicBezTo>
                  <a:pt x="1085" y="100"/>
                  <a:pt x="1121" y="104"/>
                  <a:pt x="1178" y="161"/>
                </a:cubicBezTo>
                <a:cubicBezTo>
                  <a:pt x="1221" y="204"/>
                  <a:pt x="1266" y="242"/>
                  <a:pt x="1278" y="281"/>
                </a:cubicBezTo>
                <a:cubicBezTo>
                  <a:pt x="1284" y="300"/>
                  <a:pt x="1284" y="321"/>
                  <a:pt x="1272" y="353"/>
                </a:cubicBezTo>
                <a:cubicBezTo>
                  <a:pt x="1259" y="385"/>
                  <a:pt x="1231" y="428"/>
                  <a:pt x="1178" y="481"/>
                </a:cubicBezTo>
                <a:cubicBezTo>
                  <a:pt x="953" y="706"/>
                  <a:pt x="781" y="878"/>
                  <a:pt x="687" y="972"/>
                </a:cubicBezTo>
                <a:cubicBezTo>
                  <a:pt x="603" y="1056"/>
                  <a:pt x="523" y="1113"/>
                  <a:pt x="453" y="1128"/>
                </a:cubicBezTo>
                <a:cubicBezTo>
                  <a:pt x="383" y="1144"/>
                  <a:pt x="317" y="1127"/>
                  <a:pt x="230" y="1039"/>
                </a:cubicBezTo>
                <a:cubicBezTo>
                  <a:pt x="143" y="952"/>
                  <a:pt x="112" y="869"/>
                  <a:pt x="121" y="781"/>
                </a:cubicBezTo>
                <a:cubicBezTo>
                  <a:pt x="131" y="693"/>
                  <a:pt x="183" y="596"/>
                  <a:pt x="282" y="498"/>
                </a:cubicBezTo>
                <a:cubicBezTo>
                  <a:pt x="401" y="379"/>
                  <a:pt x="651" y="151"/>
                  <a:pt x="651" y="151"/>
                </a:cubicBezTo>
                <a:cubicBezTo>
                  <a:pt x="675" y="133"/>
                  <a:pt x="679" y="94"/>
                  <a:pt x="659" y="71"/>
                </a:cubicBezTo>
                <a:cubicBezTo>
                  <a:pt x="639" y="49"/>
                  <a:pt x="599" y="49"/>
                  <a:pt x="578" y="71"/>
                </a:cubicBezTo>
                <a:cubicBezTo>
                  <a:pt x="578" y="71"/>
                  <a:pt x="329" y="297"/>
                  <a:pt x="205" y="421"/>
                </a:cubicBezTo>
                <a:cubicBezTo>
                  <a:pt x="95" y="531"/>
                  <a:pt x="26" y="648"/>
                  <a:pt x="13" y="770"/>
                </a:cubicBezTo>
                <a:cubicBezTo>
                  <a:pt x="0" y="891"/>
                  <a:pt x="49" y="1012"/>
                  <a:pt x="153" y="1116"/>
                </a:cubicBezTo>
                <a:cubicBezTo>
                  <a:pt x="257" y="1220"/>
                  <a:pt x="370" y="1257"/>
                  <a:pt x="476" y="1234"/>
                </a:cubicBezTo>
                <a:cubicBezTo>
                  <a:pt x="582" y="1211"/>
                  <a:pt x="674" y="1139"/>
                  <a:pt x="764" y="1049"/>
                </a:cubicBezTo>
                <a:cubicBezTo>
                  <a:pt x="857" y="955"/>
                  <a:pt x="1030" y="783"/>
                  <a:pt x="1255" y="558"/>
                </a:cubicBezTo>
                <a:cubicBezTo>
                  <a:pt x="1314" y="498"/>
                  <a:pt x="1353" y="444"/>
                  <a:pt x="1373" y="393"/>
                </a:cubicBezTo>
                <a:cubicBezTo>
                  <a:pt x="1393" y="341"/>
                  <a:pt x="1394" y="291"/>
                  <a:pt x="1382" y="249"/>
                </a:cubicBezTo>
                <a:cubicBezTo>
                  <a:pt x="1356" y="165"/>
                  <a:pt x="1289" y="118"/>
                  <a:pt x="1255" y="84"/>
                </a:cubicBezTo>
                <a:cubicBezTo>
                  <a:pt x="1197" y="26"/>
                  <a:pt x="1129" y="0"/>
                  <a:pt x="1064" y="2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647B4E-B066-4504-8B7F-06126C77EB25}"/>
              </a:ext>
            </a:extLst>
          </p:cNvPr>
          <p:cNvSpPr/>
          <p:nvPr/>
        </p:nvSpPr>
        <p:spPr>
          <a:xfrm>
            <a:off x="2094079" y="5588294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D0ADD37-2FEA-4D4E-A5B9-983ADD9583C8}"/>
              </a:ext>
            </a:extLst>
          </p:cNvPr>
          <p:cNvSpPr/>
          <p:nvPr/>
        </p:nvSpPr>
        <p:spPr>
          <a:xfrm>
            <a:off x="4056342" y="5588294"/>
            <a:ext cx="1817077" cy="34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CC67AE-51FD-411B-BE64-471A047F37BB}"/>
              </a:ext>
            </a:extLst>
          </p:cNvPr>
          <p:cNvSpPr/>
          <p:nvPr/>
        </p:nvSpPr>
        <p:spPr>
          <a:xfrm>
            <a:off x="4348817" y="1208739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4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FDF769A-6CC9-4222-9BFA-F49F2F18C93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31859" y="1208740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62" name="Placeholder">
              <a:extLst>
                <a:ext uri="{FF2B5EF4-FFF2-40B4-BE49-F238E27FC236}">
                  <a16:creationId xmlns:a16="http://schemas.microsoft.com/office/drawing/2014/main" id="{CD0585D8-D0AF-4595-82C6-DF161DF3E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65" name="Border">
                <a:extLst>
                  <a:ext uri="{FF2B5EF4-FFF2-40B4-BE49-F238E27FC236}">
                    <a16:creationId xmlns:a16="http://schemas.microsoft.com/office/drawing/2014/main" id="{AB4067EC-463B-426C-A622-7B2B80E05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Line 2">
                <a:extLst>
                  <a:ext uri="{FF2B5EF4-FFF2-40B4-BE49-F238E27FC236}">
                    <a16:creationId xmlns:a16="http://schemas.microsoft.com/office/drawing/2014/main" id="{4206EF56-E85B-4E2E-A526-5EDC69B76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ine 1">
                <a:extLst>
                  <a:ext uri="{FF2B5EF4-FFF2-40B4-BE49-F238E27FC236}">
                    <a16:creationId xmlns:a16="http://schemas.microsoft.com/office/drawing/2014/main" id="{85596486-C3DE-4A87-B0E3-9BA3F4987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4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3EB13BA-50ED-435C-A8B5-54759D7FD58A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02865B-5C7F-48D3-8782-47BA830253C6}"/>
              </a:ext>
            </a:extLst>
          </p:cNvPr>
          <p:cNvSpPr/>
          <p:nvPr/>
        </p:nvSpPr>
        <p:spPr>
          <a:xfrm>
            <a:off x="3015005" y="1208740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7DA0AC3-F69D-441C-A989-619A2CAA039D}"/>
              </a:ext>
            </a:extLst>
          </p:cNvPr>
          <p:cNvSpPr/>
          <p:nvPr/>
        </p:nvSpPr>
        <p:spPr>
          <a:xfrm>
            <a:off x="4361204" y="1208740"/>
            <a:ext cx="2006827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EAD6F7-4B6D-4106-871B-BDA1A34B6CB2}"/>
              </a:ext>
            </a:extLst>
          </p:cNvPr>
          <p:cNvSpPr/>
          <p:nvPr/>
        </p:nvSpPr>
        <p:spPr>
          <a:xfrm>
            <a:off x="6368033" y="1208739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B139073-9CAA-49B3-9050-28562CDA2CBB}"/>
              </a:ext>
            </a:extLst>
          </p:cNvPr>
          <p:cNvSpPr/>
          <p:nvPr/>
        </p:nvSpPr>
        <p:spPr>
          <a:xfrm>
            <a:off x="1668805" y="1208740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43" name="세로 제목 1">
            <a:extLst>
              <a:ext uri="{FF2B5EF4-FFF2-40B4-BE49-F238E27FC236}">
                <a16:creationId xmlns:a16="http://schemas.microsoft.com/office/drawing/2014/main" id="{4BD0046F-E3DF-4D20-A3F9-40DF29F83E8B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커뮤니티 </a:t>
            </a:r>
            <a:r>
              <a:rPr lang="en-US" altLang="ko-KR" sz="1400" dirty="0"/>
              <a:t>– </a:t>
            </a:r>
            <a:r>
              <a:rPr lang="ko-KR" altLang="en-US" sz="1400" dirty="0"/>
              <a:t>자유게시판 </a:t>
            </a:r>
            <a:r>
              <a:rPr lang="en-US" altLang="ko-KR" sz="1400" dirty="0"/>
              <a:t>- </a:t>
            </a:r>
            <a:r>
              <a:rPr lang="ko-KR" altLang="en-US" sz="1400" dirty="0"/>
              <a:t>글쓰기</a:t>
            </a:r>
          </a:p>
        </p:txBody>
      </p:sp>
    </p:spTree>
    <p:extLst>
      <p:ext uri="{BB962C8B-B14F-4D97-AF65-F5344CB8AC3E}">
        <p14:creationId xmlns:p14="http://schemas.microsoft.com/office/powerpoint/2010/main" val="3123611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E69A5-D02E-41A7-BF6B-BC2AF0F36B75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523081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rPr lang="ko-KR" altLang="en-US" sz="1200" dirty="0"/>
              <a:t>최초 위치는 회원가입시 받은 정보로 보여진다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검색 시 아래에 리스트로 보여준다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0B6A84A-FCBA-4603-BA66-5A9D46A2C073}"/>
              </a:ext>
            </a:extLst>
          </p:cNvPr>
          <p:cNvSpPr/>
          <p:nvPr/>
        </p:nvSpPr>
        <p:spPr>
          <a:xfrm>
            <a:off x="7984854" y="1079587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User">
            <a:extLst>
              <a:ext uri="{FF2B5EF4-FFF2-40B4-BE49-F238E27FC236}">
                <a16:creationId xmlns:a16="http://schemas.microsoft.com/office/drawing/2014/main" id="{9D276FD1-74E3-47FE-AD41-3B4B16F81B05}"/>
              </a:ext>
            </a:extLst>
          </p:cNvPr>
          <p:cNvSpPr>
            <a:spLocks noChangeAspect="1"/>
          </p:cNvSpPr>
          <p:nvPr/>
        </p:nvSpPr>
        <p:spPr bwMode="auto">
          <a:xfrm>
            <a:off x="8536083" y="1208541"/>
            <a:ext cx="244108" cy="289523"/>
          </a:xfrm>
          <a:custGeom>
            <a:avLst/>
            <a:gdLst>
              <a:gd name="T0" fmla="*/ 597 w 1194"/>
              <a:gd name="T1" fmla="*/ 0 h 1411"/>
              <a:gd name="T2" fmla="*/ 271 w 1194"/>
              <a:gd name="T3" fmla="*/ 325 h 1411"/>
              <a:gd name="T4" fmla="*/ 434 w 1194"/>
              <a:gd name="T5" fmla="*/ 695 h 1411"/>
              <a:gd name="T6" fmla="*/ 434 w 1194"/>
              <a:gd name="T7" fmla="*/ 771 h 1411"/>
              <a:gd name="T8" fmla="*/ 385 w 1194"/>
              <a:gd name="T9" fmla="*/ 836 h 1411"/>
              <a:gd name="T10" fmla="*/ 0 w 1194"/>
              <a:gd name="T11" fmla="*/ 1124 h 1411"/>
              <a:gd name="T12" fmla="*/ 0 w 1194"/>
              <a:gd name="T13" fmla="*/ 1221 h 1411"/>
              <a:gd name="T14" fmla="*/ 597 w 1194"/>
              <a:gd name="T15" fmla="*/ 1411 h 1411"/>
              <a:gd name="T16" fmla="*/ 1194 w 1194"/>
              <a:gd name="T17" fmla="*/ 1221 h 1411"/>
              <a:gd name="T18" fmla="*/ 1194 w 1194"/>
              <a:gd name="T19" fmla="*/ 1124 h 1411"/>
              <a:gd name="T20" fmla="*/ 809 w 1194"/>
              <a:gd name="T21" fmla="*/ 836 h 1411"/>
              <a:gd name="T22" fmla="*/ 760 w 1194"/>
              <a:gd name="T23" fmla="*/ 771 h 1411"/>
              <a:gd name="T24" fmla="*/ 760 w 1194"/>
              <a:gd name="T25" fmla="*/ 695 h 1411"/>
              <a:gd name="T26" fmla="*/ 923 w 1194"/>
              <a:gd name="T27" fmla="*/ 325 h 1411"/>
              <a:gd name="T28" fmla="*/ 597 w 1194"/>
              <a:gd name="T29" fmla="*/ 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94" h="1411">
                <a:moveTo>
                  <a:pt x="597" y="0"/>
                </a:moveTo>
                <a:cubicBezTo>
                  <a:pt x="418" y="0"/>
                  <a:pt x="271" y="113"/>
                  <a:pt x="271" y="325"/>
                </a:cubicBezTo>
                <a:cubicBezTo>
                  <a:pt x="271" y="467"/>
                  <a:pt x="337" y="613"/>
                  <a:pt x="434" y="695"/>
                </a:cubicBezTo>
                <a:lnTo>
                  <a:pt x="434" y="771"/>
                </a:lnTo>
                <a:cubicBezTo>
                  <a:pt x="434" y="804"/>
                  <a:pt x="412" y="830"/>
                  <a:pt x="385" y="836"/>
                </a:cubicBezTo>
                <a:cubicBezTo>
                  <a:pt x="173" y="901"/>
                  <a:pt x="0" y="1043"/>
                  <a:pt x="0" y="1124"/>
                </a:cubicBezTo>
                <a:lnTo>
                  <a:pt x="0" y="1221"/>
                </a:lnTo>
                <a:cubicBezTo>
                  <a:pt x="0" y="1324"/>
                  <a:pt x="266" y="1411"/>
                  <a:pt x="597" y="1411"/>
                </a:cubicBezTo>
                <a:cubicBezTo>
                  <a:pt x="928" y="1411"/>
                  <a:pt x="1194" y="1324"/>
                  <a:pt x="1194" y="1221"/>
                </a:cubicBezTo>
                <a:lnTo>
                  <a:pt x="1194" y="1124"/>
                </a:lnTo>
                <a:cubicBezTo>
                  <a:pt x="1194" y="1048"/>
                  <a:pt x="1026" y="901"/>
                  <a:pt x="809" y="836"/>
                </a:cubicBezTo>
                <a:cubicBezTo>
                  <a:pt x="782" y="830"/>
                  <a:pt x="760" y="798"/>
                  <a:pt x="760" y="771"/>
                </a:cubicBezTo>
                <a:lnTo>
                  <a:pt x="760" y="695"/>
                </a:lnTo>
                <a:cubicBezTo>
                  <a:pt x="857" y="613"/>
                  <a:pt x="923" y="467"/>
                  <a:pt x="923" y="325"/>
                </a:cubicBezTo>
                <a:cubicBezTo>
                  <a:pt x="923" y="113"/>
                  <a:pt x="776" y="0"/>
                  <a:pt x="597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6F382F4-9B33-4C5E-B532-AB604B0C78EA}"/>
              </a:ext>
            </a:extLst>
          </p:cNvPr>
          <p:cNvGrpSpPr/>
          <p:nvPr/>
        </p:nvGrpSpPr>
        <p:grpSpPr>
          <a:xfrm>
            <a:off x="7195155" y="2649055"/>
            <a:ext cx="1720017" cy="2100078"/>
            <a:chOff x="7195155" y="2178410"/>
            <a:chExt cx="1720017" cy="2100078"/>
          </a:xfrm>
        </p:grpSpPr>
        <p:grpSp>
          <p:nvGrpSpPr>
            <p:cNvPr id="53" name="Popover" descr="&lt;SmartSettings&gt;&lt;SmartResize enabled=&quot;True&quot; minWidth=&quot;15&quot; minHeight=&quot;25&quot; /&gt;&lt;/SmartSettings&gt;">
              <a:extLst>
                <a:ext uri="{FF2B5EF4-FFF2-40B4-BE49-F238E27FC236}">
                  <a16:creationId xmlns:a16="http://schemas.microsoft.com/office/drawing/2014/main" id="{CF84C63A-9CEB-47F1-B4C5-4D0C3D6C4F45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7195155" y="2178410"/>
              <a:ext cx="1720017" cy="2100078"/>
              <a:chOff x="2375433" y="1801905"/>
              <a:chExt cx="1549599" cy="898157"/>
            </a:xfrm>
            <a:solidFill>
              <a:srgbClr val="FFFFFF"/>
            </a:solidFill>
          </p:grpSpPr>
          <p:sp>
            <p:nvSpPr>
              <p:cNvPr id="54" name="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BC2ACB5-8314-4804-96B6-5D26BDFEE1DE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2477337" y="1801905"/>
                <a:ext cx="1447695" cy="898157"/>
              </a:xfrm>
              <a:prstGeom prst="roundRect">
                <a:avLst>
                  <a:gd name="adj" fmla="val 3078"/>
                </a:avLst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28016" tIns="45720" rIns="128016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endPara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6B52291-DB1D-4A06-A834-5FBEF41ED24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 rot="16200000">
                <a:off x="2383850" y="2200031"/>
                <a:ext cx="85072" cy="101905"/>
              </a:xfrm>
              <a:prstGeom prst="triangl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56" name="Gap" descr="&lt;SmartSettings&gt;&lt;SmartResize anchorLeft=&quot;Absolute&quot; anchorTop=&quot;Non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ED211A7-6F2D-449B-8FE5-80DD4651DCBF}"/>
                  </a:ext>
                </a:extLst>
              </p:cNvPr>
              <p:cNvCxnSpPr/>
              <p:nvPr>
                <p:custDataLst>
                  <p:tags r:id="rId6"/>
                </p:custDataLst>
              </p:nvPr>
            </p:nvCxnSpPr>
            <p:spPr>
              <a:xfrm rot="5400000">
                <a:off x="2437960" y="2250985"/>
                <a:ext cx="78757" cy="0"/>
              </a:xfrm>
              <a:prstGeom prst="line">
                <a:avLst/>
              </a:prstGeom>
              <a:grpFill/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3ACEE8E-51DF-4EA9-915F-5D5FD2535397}"/>
                </a:ext>
              </a:extLst>
            </p:cNvPr>
            <p:cNvSpPr/>
            <p:nvPr/>
          </p:nvSpPr>
          <p:spPr>
            <a:xfrm>
              <a:off x="7663527" y="4015309"/>
              <a:ext cx="1163950" cy="1872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2860BC0-4CA3-44D7-A452-08B6C804B88B}"/>
                </a:ext>
              </a:extLst>
            </p:cNvPr>
            <p:cNvSpPr/>
            <p:nvPr/>
          </p:nvSpPr>
          <p:spPr>
            <a:xfrm>
              <a:off x="7408335" y="2274277"/>
              <a:ext cx="1406769" cy="1665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1240104-ECE0-45CA-8025-76BC7D8958F4}"/>
                </a:ext>
              </a:extLst>
            </p:cNvPr>
            <p:cNvGrpSpPr/>
            <p:nvPr/>
          </p:nvGrpSpPr>
          <p:grpSpPr>
            <a:xfrm>
              <a:off x="7337996" y="3995363"/>
              <a:ext cx="259313" cy="227151"/>
              <a:chOff x="7337996" y="3995363"/>
              <a:chExt cx="259313" cy="227151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86237CD9-00B8-4588-9C61-B01F7889846E}"/>
                  </a:ext>
                </a:extLst>
              </p:cNvPr>
              <p:cNvSpPr/>
              <p:nvPr/>
            </p:nvSpPr>
            <p:spPr>
              <a:xfrm>
                <a:off x="7337996" y="3995363"/>
                <a:ext cx="259313" cy="227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User">
                <a:extLst>
                  <a:ext uri="{FF2B5EF4-FFF2-40B4-BE49-F238E27FC236}">
                    <a16:creationId xmlns:a16="http://schemas.microsoft.com/office/drawing/2014/main" id="{9F61AA43-B176-4BB7-A8E3-AC30CB6AB6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85953" y="4012040"/>
                <a:ext cx="163399" cy="193797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8D866A-8CF1-4B79-8584-B666AFD95B76}"/>
              </a:ext>
            </a:extLst>
          </p:cNvPr>
          <p:cNvSpPr/>
          <p:nvPr/>
        </p:nvSpPr>
        <p:spPr>
          <a:xfrm>
            <a:off x="597877" y="2064983"/>
            <a:ext cx="4618892" cy="4103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83B965-4115-4E29-A100-54AC7A326968}"/>
              </a:ext>
            </a:extLst>
          </p:cNvPr>
          <p:cNvSpPr/>
          <p:nvPr/>
        </p:nvSpPr>
        <p:spPr>
          <a:xfrm>
            <a:off x="5380892" y="2064983"/>
            <a:ext cx="919094" cy="410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grpSp>
        <p:nvGrpSpPr>
          <p:cNvPr id="22" name="Map">
            <a:extLst>
              <a:ext uri="{FF2B5EF4-FFF2-40B4-BE49-F238E27FC236}">
                <a16:creationId xmlns:a16="http://schemas.microsoft.com/office/drawing/2014/main" id="{D8D9C10D-FF74-4623-AC9A-93CDF761973D}"/>
              </a:ext>
            </a:extLst>
          </p:cNvPr>
          <p:cNvGrpSpPr>
            <a:grpSpLocks noChangeAspect="1"/>
          </p:cNvGrpSpPr>
          <p:nvPr/>
        </p:nvGrpSpPr>
        <p:grpSpPr>
          <a:xfrm>
            <a:off x="3701984" y="2866710"/>
            <a:ext cx="3020752" cy="3425745"/>
            <a:chOff x="4585634" y="1597655"/>
            <a:chExt cx="2238375" cy="1633537"/>
          </a:xfrm>
        </p:grpSpPr>
        <p:sp>
          <p:nvSpPr>
            <p:cNvPr id="23" name="Background">
              <a:extLst>
                <a:ext uri="{FF2B5EF4-FFF2-40B4-BE49-F238E27FC236}">
                  <a16:creationId xmlns:a16="http://schemas.microsoft.com/office/drawing/2014/main" id="{62619936-7F25-4887-83C6-C9A0E7DF3CD4}"/>
                </a:ext>
              </a:extLst>
            </p:cNvPr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iver">
              <a:extLst>
                <a:ext uri="{FF2B5EF4-FFF2-40B4-BE49-F238E27FC236}">
                  <a16:creationId xmlns:a16="http://schemas.microsoft.com/office/drawing/2014/main" id="{3E0A63E4-2394-4C1F-B9D6-3697FB202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Streets">
              <a:extLst>
                <a:ext uri="{FF2B5EF4-FFF2-40B4-BE49-F238E27FC236}">
                  <a16:creationId xmlns:a16="http://schemas.microsoft.com/office/drawing/2014/main" id="{55429E6E-6897-4875-BE0F-2CE8A10D55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Pointer">
              <a:extLst>
                <a:ext uri="{FF2B5EF4-FFF2-40B4-BE49-F238E27FC236}">
                  <a16:creationId xmlns:a16="http://schemas.microsoft.com/office/drawing/2014/main" id="{83A4BD96-E887-426C-803D-A0AB6A47283D}"/>
                </a:ext>
              </a:extLst>
            </p:cNvPr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27" name="Pointer Outer">
                <a:extLst>
                  <a:ext uri="{FF2B5EF4-FFF2-40B4-BE49-F238E27FC236}">
                    <a16:creationId xmlns:a16="http://schemas.microsoft.com/office/drawing/2014/main" id="{F71502FA-805F-406F-8C1A-AE1215A43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Pointer Inner">
                <a:extLst>
                  <a:ext uri="{FF2B5EF4-FFF2-40B4-BE49-F238E27FC236}">
                    <a16:creationId xmlns:a16="http://schemas.microsoft.com/office/drawing/2014/main" id="{566BD62E-DE31-4E96-86E9-D52F305DE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7B809D-2A58-40FE-AB6E-B5F17919EEF3}"/>
              </a:ext>
            </a:extLst>
          </p:cNvPr>
          <p:cNvSpPr/>
          <p:nvPr/>
        </p:nvSpPr>
        <p:spPr>
          <a:xfrm>
            <a:off x="703385" y="3061445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1C6F80C-0CDE-4F57-A96B-C61B1B50B529}"/>
              </a:ext>
            </a:extLst>
          </p:cNvPr>
          <p:cNvSpPr/>
          <p:nvPr/>
        </p:nvSpPr>
        <p:spPr>
          <a:xfrm>
            <a:off x="699826" y="3354522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670CC6-0053-48D8-8B83-ABF19A47B31E}"/>
              </a:ext>
            </a:extLst>
          </p:cNvPr>
          <p:cNvSpPr/>
          <p:nvPr/>
        </p:nvSpPr>
        <p:spPr>
          <a:xfrm>
            <a:off x="717273" y="3647599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0BA884-AB28-47F9-9103-F85A996E1141}"/>
              </a:ext>
            </a:extLst>
          </p:cNvPr>
          <p:cNvSpPr/>
          <p:nvPr/>
        </p:nvSpPr>
        <p:spPr>
          <a:xfrm>
            <a:off x="716317" y="3940676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F5328B-D72A-4B8E-80E1-1CC3DB6771D2}"/>
              </a:ext>
            </a:extLst>
          </p:cNvPr>
          <p:cNvSpPr/>
          <p:nvPr/>
        </p:nvSpPr>
        <p:spPr>
          <a:xfrm>
            <a:off x="712758" y="4233753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E57C949-7102-4D43-8BF0-5CEC51B3918D}"/>
              </a:ext>
            </a:extLst>
          </p:cNvPr>
          <p:cNvSpPr/>
          <p:nvPr/>
        </p:nvSpPr>
        <p:spPr>
          <a:xfrm>
            <a:off x="730205" y="4526830"/>
            <a:ext cx="2299233" cy="2930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103691-0D17-473E-8358-FE8679381B15}"/>
              </a:ext>
            </a:extLst>
          </p:cNvPr>
          <p:cNvSpPr/>
          <p:nvPr/>
        </p:nvSpPr>
        <p:spPr>
          <a:xfrm>
            <a:off x="310218" y="1181845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886057-AD28-45EE-8C31-EDFCF390F9BB}"/>
              </a:ext>
            </a:extLst>
          </p:cNvPr>
          <p:cNvSpPr/>
          <p:nvPr/>
        </p:nvSpPr>
        <p:spPr>
          <a:xfrm>
            <a:off x="1656418" y="1181845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1DA43-AD2A-4989-88F5-0C81DA29B815}"/>
              </a:ext>
            </a:extLst>
          </p:cNvPr>
          <p:cNvSpPr/>
          <p:nvPr/>
        </p:nvSpPr>
        <p:spPr>
          <a:xfrm>
            <a:off x="3002618" y="1181845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보드게임 소개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97EDC7-D5E1-4C83-BD9A-DB9FD6D70530}"/>
              </a:ext>
            </a:extLst>
          </p:cNvPr>
          <p:cNvSpPr/>
          <p:nvPr/>
        </p:nvSpPr>
        <p:spPr>
          <a:xfrm>
            <a:off x="4348818" y="1181845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3998A-C2CF-40F1-A773-4222A3CE8DAA}"/>
              </a:ext>
            </a:extLst>
          </p:cNvPr>
          <p:cNvSpPr/>
          <p:nvPr/>
        </p:nvSpPr>
        <p:spPr>
          <a:xfrm>
            <a:off x="5695018" y="1181845"/>
            <a:ext cx="1346200" cy="5461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보드게임카페 찾기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BEAA4E-AFB3-44A7-940A-67A91EE2E746}"/>
              </a:ext>
            </a:extLst>
          </p:cNvPr>
          <p:cNvSpPr/>
          <p:nvPr/>
        </p:nvSpPr>
        <p:spPr>
          <a:xfrm>
            <a:off x="4348817" y="1181845"/>
            <a:ext cx="2019216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grpSp>
        <p:nvGrpSpPr>
          <p:cNvPr id="37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B7C7E30-F77F-4E1E-95FD-1600FEA624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31859" y="1181846"/>
            <a:ext cx="1336946" cy="546100"/>
            <a:chOff x="3864744" y="2328044"/>
            <a:chExt cx="1008112" cy="1008112"/>
          </a:xfrm>
          <a:solidFill>
            <a:schemeClr val="accent1"/>
          </a:solidFill>
        </p:grpSpPr>
        <p:grpSp>
          <p:nvGrpSpPr>
            <p:cNvPr id="38" name="Placeholder">
              <a:extLst>
                <a:ext uri="{FF2B5EF4-FFF2-40B4-BE49-F238E27FC236}">
                  <a16:creationId xmlns:a16="http://schemas.microsoft.com/office/drawing/2014/main" id="{B373043C-3C6B-4731-8586-E8440C46E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0" name="Border">
                <a:extLst>
                  <a:ext uri="{FF2B5EF4-FFF2-40B4-BE49-F238E27FC236}">
                    <a16:creationId xmlns:a16="http://schemas.microsoft.com/office/drawing/2014/main" id="{9A6DC2FD-CE55-4040-A966-DB75B0174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Line 2">
                <a:extLst>
                  <a:ext uri="{FF2B5EF4-FFF2-40B4-BE49-F238E27FC236}">
                    <a16:creationId xmlns:a16="http://schemas.microsoft.com/office/drawing/2014/main" id="{EDD74BF9-8948-4F58-9540-4EF2B0720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:a16="http://schemas.microsoft.com/office/drawing/2014/main" id="{ACDCF230-A73C-4BD5-8B65-06BC26D42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9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713A6E2-2BC6-4A25-A4FD-6E75C576FCB0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197670" y="2636084"/>
              <a:ext cx="342264" cy="392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F596DD-D2E8-441E-A213-3C7B8CF1DE7E}"/>
              </a:ext>
            </a:extLst>
          </p:cNvPr>
          <p:cNvSpPr/>
          <p:nvPr/>
        </p:nvSpPr>
        <p:spPr>
          <a:xfrm>
            <a:off x="3015005" y="1181846"/>
            <a:ext cx="1346200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B7AC040-59E5-4FBA-8181-4C2912128563}"/>
              </a:ext>
            </a:extLst>
          </p:cNvPr>
          <p:cNvSpPr/>
          <p:nvPr/>
        </p:nvSpPr>
        <p:spPr>
          <a:xfrm>
            <a:off x="4361204" y="1181846"/>
            <a:ext cx="2006827" cy="54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커뮤니티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2B1EE8-D4C8-4380-B8C6-1060A51BF745}"/>
              </a:ext>
            </a:extLst>
          </p:cNvPr>
          <p:cNvSpPr/>
          <p:nvPr/>
        </p:nvSpPr>
        <p:spPr>
          <a:xfrm>
            <a:off x="6368033" y="1181845"/>
            <a:ext cx="1346200" cy="5461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근처 술집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3494D99-FBCF-4A30-8280-16B9EE6F1679}"/>
              </a:ext>
            </a:extLst>
          </p:cNvPr>
          <p:cNvSpPr/>
          <p:nvPr/>
        </p:nvSpPr>
        <p:spPr>
          <a:xfrm>
            <a:off x="1668805" y="1181846"/>
            <a:ext cx="13462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안주 레시피</a:t>
            </a:r>
          </a:p>
        </p:txBody>
      </p:sp>
      <p:sp>
        <p:nvSpPr>
          <p:cNvPr id="47" name="세로 제목 1">
            <a:extLst>
              <a:ext uri="{FF2B5EF4-FFF2-40B4-BE49-F238E27FC236}">
                <a16:creationId xmlns:a16="http://schemas.microsoft.com/office/drawing/2014/main" id="{8DC01780-8BCA-4F5B-9474-6BD728C05F9C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근처 술집</a:t>
            </a:r>
          </a:p>
        </p:txBody>
      </p:sp>
    </p:spTree>
    <p:extLst>
      <p:ext uri="{BB962C8B-B14F-4D97-AF65-F5344CB8AC3E}">
        <p14:creationId xmlns:p14="http://schemas.microsoft.com/office/powerpoint/2010/main" val="187917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EDD278-8097-4AFF-9935-B55130FD08E8}"/>
              </a:ext>
            </a:extLst>
          </p:cNvPr>
          <p:cNvSpPr txBox="1"/>
          <p:nvPr/>
        </p:nvSpPr>
        <p:spPr>
          <a:xfrm>
            <a:off x="130629" y="209005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기획의도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ECC2-1B2F-4E23-9E3D-CFC0CA96715E}"/>
              </a:ext>
            </a:extLst>
          </p:cNvPr>
          <p:cNvSpPr txBox="1"/>
          <p:nvPr/>
        </p:nvSpPr>
        <p:spPr>
          <a:xfrm>
            <a:off x="235132" y="1654628"/>
            <a:ext cx="8158003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 회식하던 중 음식점을 찾거나 다같이 할 수 있는 게임을 찾기가 어려웠고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음식점에서 어색함을 풀고자 모두가 즐겁고 건전한 게임을 한번에 볼 수 있는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프로젝트를 만들면 어떨까 하는 의견이 나와 기획하게 되었습니다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02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8ACFEB-B22D-4715-A526-E693D90FEC76}"/>
              </a:ext>
            </a:extLst>
          </p:cNvPr>
          <p:cNvSpPr txBox="1"/>
          <p:nvPr/>
        </p:nvSpPr>
        <p:spPr>
          <a:xfrm>
            <a:off x="130629" y="209005"/>
            <a:ext cx="92448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개발플랫폼 및 사용기술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2AB245-E364-4F82-B6AA-2E985254AD72}"/>
              </a:ext>
            </a:extLst>
          </p:cNvPr>
          <p:cNvSpPr txBox="1"/>
          <p:nvPr/>
        </p:nvSpPr>
        <p:spPr>
          <a:xfrm>
            <a:off x="374469" y="1393372"/>
            <a:ext cx="1872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HTML5</a:t>
            </a:r>
          </a:p>
          <a:p>
            <a:r>
              <a:rPr lang="en-US" altLang="ko-KR" dirty="0"/>
              <a:t>CSS3</a:t>
            </a:r>
          </a:p>
          <a:p>
            <a:r>
              <a:rPr lang="en-US" altLang="ko-KR" dirty="0"/>
              <a:t>JSP</a:t>
            </a:r>
          </a:p>
          <a:p>
            <a:r>
              <a:rPr lang="en-US" altLang="ko-KR" dirty="0"/>
              <a:t>JAVA 1.8</a:t>
            </a:r>
          </a:p>
          <a:p>
            <a:r>
              <a:rPr lang="en-US" altLang="ko-KR" dirty="0"/>
              <a:t>JSTL</a:t>
            </a:r>
          </a:p>
          <a:p>
            <a:r>
              <a:rPr lang="en-US" altLang="ko-KR" dirty="0"/>
              <a:t>JavaScript</a:t>
            </a:r>
          </a:p>
          <a:p>
            <a:r>
              <a:rPr lang="en-US" altLang="ko-KR" dirty="0" err="1"/>
              <a:t>Jquery</a:t>
            </a:r>
            <a:endParaRPr lang="en-US" altLang="ko-KR" dirty="0"/>
          </a:p>
          <a:p>
            <a:r>
              <a:rPr lang="en-US" altLang="ko-KR" dirty="0"/>
              <a:t>Json</a:t>
            </a:r>
          </a:p>
          <a:p>
            <a:r>
              <a:rPr lang="en-US" altLang="ko-KR" dirty="0"/>
              <a:t>Ajax</a:t>
            </a:r>
          </a:p>
          <a:p>
            <a:r>
              <a:rPr lang="en-US" altLang="ko-KR" dirty="0"/>
              <a:t>Tomcat 8.5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E65A1-0F63-423E-845C-A0F9E5EA68D8}"/>
              </a:ext>
            </a:extLst>
          </p:cNvPr>
          <p:cNvSpPr txBox="1"/>
          <p:nvPr/>
        </p:nvSpPr>
        <p:spPr>
          <a:xfrm>
            <a:off x="2116182" y="1393372"/>
            <a:ext cx="13276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Oracle 11g</a:t>
            </a:r>
          </a:p>
          <a:p>
            <a:r>
              <a:rPr lang="en-US" altLang="ko-KR" dirty="0" err="1"/>
              <a:t>MyBatis</a:t>
            </a:r>
            <a:endParaRPr lang="en-US" altLang="ko-KR" dirty="0"/>
          </a:p>
          <a:p>
            <a:r>
              <a:rPr lang="en-US" altLang="ko-KR" dirty="0"/>
              <a:t>Eclipse</a:t>
            </a:r>
          </a:p>
          <a:p>
            <a:r>
              <a:rPr lang="en-US" altLang="ko-KR" dirty="0"/>
              <a:t>Spring</a:t>
            </a:r>
          </a:p>
          <a:p>
            <a:r>
              <a:rPr lang="en-US" altLang="ko-KR" dirty="0"/>
              <a:t>Maven</a:t>
            </a:r>
          </a:p>
          <a:p>
            <a:r>
              <a:rPr lang="en-US" altLang="ko-KR" dirty="0"/>
              <a:t>Android</a:t>
            </a:r>
          </a:p>
          <a:p>
            <a:r>
              <a:rPr lang="en-US" altLang="ko-KR" dirty="0"/>
              <a:t>Python</a:t>
            </a:r>
          </a:p>
          <a:p>
            <a:r>
              <a:rPr lang="en-US" altLang="ko-KR" dirty="0"/>
              <a:t>Git</a:t>
            </a:r>
          </a:p>
          <a:p>
            <a:r>
              <a:rPr lang="en-US" altLang="ko-KR" dirty="0" err="1"/>
              <a:t>Github</a:t>
            </a:r>
            <a:endParaRPr lang="en-US" altLang="ko-KR" dirty="0"/>
          </a:p>
          <a:p>
            <a:r>
              <a:rPr lang="en-US" altLang="ko-KR" dirty="0"/>
              <a:t>Bootstrap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1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2A6EAA-B407-42E5-B7A5-03AEF343CBE0}"/>
              </a:ext>
            </a:extLst>
          </p:cNvPr>
          <p:cNvSpPr/>
          <p:nvPr/>
        </p:nvSpPr>
        <p:spPr>
          <a:xfrm>
            <a:off x="3458308" y="3294183"/>
            <a:ext cx="3024553" cy="422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162CD8-CF0C-414F-AEE8-7153586BC320}"/>
              </a:ext>
            </a:extLst>
          </p:cNvPr>
          <p:cNvSpPr/>
          <p:nvPr/>
        </p:nvSpPr>
        <p:spPr>
          <a:xfrm>
            <a:off x="3458307" y="3821721"/>
            <a:ext cx="3024553" cy="422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Facebook">
            <a:extLst>
              <a:ext uri="{FF2B5EF4-FFF2-40B4-BE49-F238E27FC236}">
                <a16:creationId xmlns:a16="http://schemas.microsoft.com/office/drawing/2014/main" id="{9A8505FA-399A-426F-8AF9-A1AF1043000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31330" y="4322401"/>
            <a:ext cx="206055" cy="204054"/>
          </a:xfrm>
          <a:custGeom>
            <a:avLst/>
            <a:gdLst>
              <a:gd name="T0" fmla="*/ 1146 w 1411"/>
              <a:gd name="T1" fmla="*/ 0 h 1411"/>
              <a:gd name="T2" fmla="*/ 265 w 1411"/>
              <a:gd name="T3" fmla="*/ 0 h 1411"/>
              <a:gd name="T4" fmla="*/ 0 w 1411"/>
              <a:gd name="T5" fmla="*/ 264 h 1411"/>
              <a:gd name="T6" fmla="*/ 0 w 1411"/>
              <a:gd name="T7" fmla="*/ 1146 h 1411"/>
              <a:gd name="T8" fmla="*/ 265 w 1411"/>
              <a:gd name="T9" fmla="*/ 1411 h 1411"/>
              <a:gd name="T10" fmla="*/ 1146 w 1411"/>
              <a:gd name="T11" fmla="*/ 1411 h 1411"/>
              <a:gd name="T12" fmla="*/ 1411 w 1411"/>
              <a:gd name="T13" fmla="*/ 1146 h 1411"/>
              <a:gd name="T14" fmla="*/ 1411 w 1411"/>
              <a:gd name="T15" fmla="*/ 264 h 1411"/>
              <a:gd name="T16" fmla="*/ 1146 w 1411"/>
              <a:gd name="T17" fmla="*/ 0 h 1411"/>
              <a:gd name="T18" fmla="*/ 1111 w 1411"/>
              <a:gd name="T19" fmla="*/ 760 h 1411"/>
              <a:gd name="T20" fmla="*/ 979 w 1411"/>
              <a:gd name="T21" fmla="*/ 760 h 1411"/>
              <a:gd name="T22" fmla="*/ 979 w 1411"/>
              <a:gd name="T23" fmla="*/ 1249 h 1411"/>
              <a:gd name="T24" fmla="*/ 758 w 1411"/>
              <a:gd name="T25" fmla="*/ 1249 h 1411"/>
              <a:gd name="T26" fmla="*/ 758 w 1411"/>
              <a:gd name="T27" fmla="*/ 760 h 1411"/>
              <a:gd name="T28" fmla="*/ 673 w 1411"/>
              <a:gd name="T29" fmla="*/ 760 h 1411"/>
              <a:gd name="T30" fmla="*/ 673 w 1411"/>
              <a:gd name="T31" fmla="*/ 595 h 1411"/>
              <a:gd name="T32" fmla="*/ 758 w 1411"/>
              <a:gd name="T33" fmla="*/ 595 h 1411"/>
              <a:gd name="T34" fmla="*/ 758 w 1411"/>
              <a:gd name="T35" fmla="*/ 490 h 1411"/>
              <a:gd name="T36" fmla="*/ 977 w 1411"/>
              <a:gd name="T37" fmla="*/ 271 h 1411"/>
              <a:gd name="T38" fmla="*/ 1141 w 1411"/>
              <a:gd name="T39" fmla="*/ 271 h 1411"/>
              <a:gd name="T40" fmla="*/ 1141 w 1411"/>
              <a:gd name="T41" fmla="*/ 435 h 1411"/>
              <a:gd name="T42" fmla="*/ 1046 w 1411"/>
              <a:gd name="T43" fmla="*/ 435 h 1411"/>
              <a:gd name="T44" fmla="*/ 979 w 1411"/>
              <a:gd name="T45" fmla="*/ 503 h 1411"/>
              <a:gd name="T46" fmla="*/ 979 w 1411"/>
              <a:gd name="T47" fmla="*/ 595 h 1411"/>
              <a:gd name="T48" fmla="*/ 1129 w 1411"/>
              <a:gd name="T49" fmla="*/ 595 h 1411"/>
              <a:gd name="T50" fmla="*/ 1111 w 1411"/>
              <a:gd name="T51" fmla="*/ 760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1">
                <a:moveTo>
                  <a:pt x="1146" y="0"/>
                </a:moveTo>
                <a:lnTo>
                  <a:pt x="265" y="0"/>
                </a:lnTo>
                <a:cubicBezTo>
                  <a:pt x="118" y="0"/>
                  <a:pt x="0" y="118"/>
                  <a:pt x="0" y="264"/>
                </a:cubicBezTo>
                <a:lnTo>
                  <a:pt x="0" y="1146"/>
                </a:lnTo>
                <a:cubicBezTo>
                  <a:pt x="0" y="1293"/>
                  <a:pt x="118" y="1411"/>
                  <a:pt x="265" y="1411"/>
                </a:cubicBezTo>
                <a:lnTo>
                  <a:pt x="1146" y="1411"/>
                </a:lnTo>
                <a:cubicBezTo>
                  <a:pt x="1293" y="1411"/>
                  <a:pt x="1411" y="1293"/>
                  <a:pt x="1411" y="1146"/>
                </a:cubicBezTo>
                <a:lnTo>
                  <a:pt x="1411" y="264"/>
                </a:lnTo>
                <a:cubicBezTo>
                  <a:pt x="1411" y="118"/>
                  <a:pt x="1293" y="0"/>
                  <a:pt x="1146" y="0"/>
                </a:cubicBezTo>
                <a:close/>
                <a:moveTo>
                  <a:pt x="1111" y="760"/>
                </a:moveTo>
                <a:lnTo>
                  <a:pt x="979" y="760"/>
                </a:lnTo>
                <a:lnTo>
                  <a:pt x="979" y="1249"/>
                </a:lnTo>
                <a:lnTo>
                  <a:pt x="758" y="1249"/>
                </a:lnTo>
                <a:lnTo>
                  <a:pt x="758" y="760"/>
                </a:lnTo>
                <a:lnTo>
                  <a:pt x="673" y="760"/>
                </a:lnTo>
                <a:lnTo>
                  <a:pt x="673" y="595"/>
                </a:lnTo>
                <a:lnTo>
                  <a:pt x="758" y="595"/>
                </a:lnTo>
                <a:lnTo>
                  <a:pt x="758" y="490"/>
                </a:lnTo>
                <a:cubicBezTo>
                  <a:pt x="758" y="353"/>
                  <a:pt x="815" y="271"/>
                  <a:pt x="977" y="271"/>
                </a:cubicBezTo>
                <a:lnTo>
                  <a:pt x="1141" y="271"/>
                </a:lnTo>
                <a:lnTo>
                  <a:pt x="1141" y="435"/>
                </a:lnTo>
                <a:lnTo>
                  <a:pt x="1046" y="435"/>
                </a:lnTo>
                <a:cubicBezTo>
                  <a:pt x="983" y="435"/>
                  <a:pt x="979" y="459"/>
                  <a:pt x="979" y="503"/>
                </a:cubicBezTo>
                <a:lnTo>
                  <a:pt x="979" y="595"/>
                </a:lnTo>
                <a:lnTo>
                  <a:pt x="1129" y="595"/>
                </a:lnTo>
                <a:lnTo>
                  <a:pt x="1111" y="76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Google+">
            <a:extLst>
              <a:ext uri="{FF2B5EF4-FFF2-40B4-BE49-F238E27FC236}">
                <a16:creationId xmlns:a16="http://schemas.microsoft.com/office/drawing/2014/main" id="{4F84C036-9F9E-4E61-82BF-B54945276C8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73654" y="4321401"/>
            <a:ext cx="206055" cy="206055"/>
          </a:xfrm>
          <a:custGeom>
            <a:avLst/>
            <a:gdLst>
              <a:gd name="T0" fmla="*/ 276 w 1411"/>
              <a:gd name="T1" fmla="*/ 0 h 1411"/>
              <a:gd name="T2" fmla="*/ 2 w 1411"/>
              <a:gd name="T3" fmla="*/ 264 h 1411"/>
              <a:gd name="T4" fmla="*/ 1409 w 1411"/>
              <a:gd name="T5" fmla="*/ 264 h 1411"/>
              <a:gd name="T6" fmla="*/ 1135 w 1411"/>
              <a:gd name="T7" fmla="*/ 0 h 1411"/>
              <a:gd name="T8" fmla="*/ 276 w 1411"/>
              <a:gd name="T9" fmla="*/ 0 h 1411"/>
              <a:gd name="T10" fmla="*/ 0 w 1411"/>
              <a:gd name="T11" fmla="*/ 326 h 1411"/>
              <a:gd name="T12" fmla="*/ 0 w 1411"/>
              <a:gd name="T13" fmla="*/ 1135 h 1411"/>
              <a:gd name="T14" fmla="*/ 276 w 1411"/>
              <a:gd name="T15" fmla="*/ 1411 h 1411"/>
              <a:gd name="T16" fmla="*/ 1135 w 1411"/>
              <a:gd name="T17" fmla="*/ 1411 h 1411"/>
              <a:gd name="T18" fmla="*/ 1411 w 1411"/>
              <a:gd name="T19" fmla="*/ 1135 h 1411"/>
              <a:gd name="T20" fmla="*/ 1411 w 1411"/>
              <a:gd name="T21" fmla="*/ 326 h 1411"/>
              <a:gd name="T22" fmla="*/ 0 w 1411"/>
              <a:gd name="T23" fmla="*/ 326 h 1411"/>
              <a:gd name="T24" fmla="*/ 487 w 1411"/>
              <a:gd name="T25" fmla="*/ 436 h 1411"/>
              <a:gd name="T26" fmla="*/ 709 w 1411"/>
              <a:gd name="T27" fmla="*/ 436 h 1411"/>
              <a:gd name="T28" fmla="*/ 639 w 1411"/>
              <a:gd name="T29" fmla="*/ 471 h 1411"/>
              <a:gd name="T30" fmla="*/ 573 w 1411"/>
              <a:gd name="T31" fmla="*/ 471 h 1411"/>
              <a:gd name="T32" fmla="*/ 650 w 1411"/>
              <a:gd name="T33" fmla="*/ 616 h 1411"/>
              <a:gd name="T34" fmla="*/ 560 w 1411"/>
              <a:gd name="T35" fmla="*/ 768 h 1411"/>
              <a:gd name="T36" fmla="*/ 529 w 1411"/>
              <a:gd name="T37" fmla="*/ 821 h 1411"/>
              <a:gd name="T38" fmla="*/ 558 w 1411"/>
              <a:gd name="T39" fmla="*/ 867 h 1411"/>
              <a:gd name="T40" fmla="*/ 597 w 1411"/>
              <a:gd name="T41" fmla="*/ 897 h 1411"/>
              <a:gd name="T42" fmla="*/ 687 w 1411"/>
              <a:gd name="T43" fmla="*/ 1045 h 1411"/>
              <a:gd name="T44" fmla="*/ 404 w 1411"/>
              <a:gd name="T45" fmla="*/ 1246 h 1411"/>
              <a:gd name="T46" fmla="*/ 171 w 1411"/>
              <a:gd name="T47" fmla="*/ 1094 h 1411"/>
              <a:gd name="T48" fmla="*/ 254 w 1411"/>
              <a:gd name="T49" fmla="*/ 965 h 1411"/>
              <a:gd name="T50" fmla="*/ 460 w 1411"/>
              <a:gd name="T51" fmla="*/ 916 h 1411"/>
              <a:gd name="T52" fmla="*/ 427 w 1411"/>
              <a:gd name="T53" fmla="*/ 843 h 1411"/>
              <a:gd name="T54" fmla="*/ 439 w 1411"/>
              <a:gd name="T55" fmla="*/ 802 h 1411"/>
              <a:gd name="T56" fmla="*/ 404 w 1411"/>
              <a:gd name="T57" fmla="*/ 804 h 1411"/>
              <a:gd name="T58" fmla="*/ 226 w 1411"/>
              <a:gd name="T59" fmla="*/ 636 h 1411"/>
              <a:gd name="T60" fmla="*/ 295 w 1411"/>
              <a:gd name="T61" fmla="*/ 495 h 1411"/>
              <a:gd name="T62" fmla="*/ 487 w 1411"/>
              <a:gd name="T63" fmla="*/ 436 h 1411"/>
              <a:gd name="T64" fmla="*/ 419 w 1411"/>
              <a:gd name="T65" fmla="*/ 471 h 1411"/>
              <a:gd name="T66" fmla="*/ 344 w 1411"/>
              <a:gd name="T67" fmla="*/ 507 h 1411"/>
              <a:gd name="T68" fmla="*/ 321 w 1411"/>
              <a:gd name="T69" fmla="*/ 585 h 1411"/>
              <a:gd name="T70" fmla="*/ 455 w 1411"/>
              <a:gd name="T71" fmla="*/ 773 h 1411"/>
              <a:gd name="T72" fmla="*/ 529 w 1411"/>
              <a:gd name="T73" fmla="*/ 744 h 1411"/>
              <a:gd name="T74" fmla="*/ 555 w 1411"/>
              <a:gd name="T75" fmla="*/ 666 h 1411"/>
              <a:gd name="T76" fmla="*/ 419 w 1411"/>
              <a:gd name="T77" fmla="*/ 471 h 1411"/>
              <a:gd name="T78" fmla="*/ 975 w 1411"/>
              <a:gd name="T79" fmla="*/ 651 h 1411"/>
              <a:gd name="T80" fmla="*/ 1086 w 1411"/>
              <a:gd name="T81" fmla="*/ 651 h 1411"/>
              <a:gd name="T82" fmla="*/ 1086 w 1411"/>
              <a:gd name="T83" fmla="*/ 814 h 1411"/>
              <a:gd name="T84" fmla="*/ 1248 w 1411"/>
              <a:gd name="T85" fmla="*/ 814 h 1411"/>
              <a:gd name="T86" fmla="*/ 1248 w 1411"/>
              <a:gd name="T87" fmla="*/ 924 h 1411"/>
              <a:gd name="T88" fmla="*/ 1086 w 1411"/>
              <a:gd name="T89" fmla="*/ 924 h 1411"/>
              <a:gd name="T90" fmla="*/ 1086 w 1411"/>
              <a:gd name="T91" fmla="*/ 1085 h 1411"/>
              <a:gd name="T92" fmla="*/ 975 w 1411"/>
              <a:gd name="T93" fmla="*/ 1085 h 1411"/>
              <a:gd name="T94" fmla="*/ 975 w 1411"/>
              <a:gd name="T95" fmla="*/ 924 h 1411"/>
              <a:gd name="T96" fmla="*/ 814 w 1411"/>
              <a:gd name="T97" fmla="*/ 924 h 1411"/>
              <a:gd name="T98" fmla="*/ 814 w 1411"/>
              <a:gd name="T99" fmla="*/ 814 h 1411"/>
              <a:gd name="T100" fmla="*/ 975 w 1411"/>
              <a:gd name="T101" fmla="*/ 814 h 1411"/>
              <a:gd name="T102" fmla="*/ 975 w 1411"/>
              <a:gd name="T103" fmla="*/ 651 h 1411"/>
              <a:gd name="T104" fmla="*/ 472 w 1411"/>
              <a:gd name="T105" fmla="*/ 945 h 1411"/>
              <a:gd name="T106" fmla="*/ 360 w 1411"/>
              <a:gd name="T107" fmla="*/ 962 h 1411"/>
              <a:gd name="T108" fmla="*/ 266 w 1411"/>
              <a:gd name="T109" fmla="*/ 1072 h 1411"/>
              <a:gd name="T110" fmla="*/ 456 w 1411"/>
              <a:gd name="T111" fmla="*/ 1201 h 1411"/>
              <a:gd name="T112" fmla="*/ 614 w 1411"/>
              <a:gd name="T113" fmla="*/ 1087 h 1411"/>
              <a:gd name="T114" fmla="*/ 497 w 1411"/>
              <a:gd name="T115" fmla="*/ 946 h 1411"/>
              <a:gd name="T116" fmla="*/ 472 w 1411"/>
              <a:gd name="T117" fmla="*/ 94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11" h="1411">
                <a:moveTo>
                  <a:pt x="276" y="0"/>
                </a:moveTo>
                <a:cubicBezTo>
                  <a:pt x="128" y="0"/>
                  <a:pt x="8" y="118"/>
                  <a:pt x="2" y="264"/>
                </a:cubicBezTo>
                <a:lnTo>
                  <a:pt x="1409" y="264"/>
                </a:lnTo>
                <a:cubicBezTo>
                  <a:pt x="1403" y="118"/>
                  <a:pt x="1283" y="0"/>
                  <a:pt x="1135" y="0"/>
                </a:cubicBezTo>
                <a:lnTo>
                  <a:pt x="276" y="0"/>
                </a:lnTo>
                <a:close/>
                <a:moveTo>
                  <a:pt x="0" y="326"/>
                </a:moveTo>
                <a:lnTo>
                  <a:pt x="0" y="1135"/>
                </a:lnTo>
                <a:cubicBezTo>
                  <a:pt x="0" y="1287"/>
                  <a:pt x="124" y="1411"/>
                  <a:pt x="276" y="1411"/>
                </a:cubicBezTo>
                <a:lnTo>
                  <a:pt x="1135" y="1411"/>
                </a:lnTo>
                <a:cubicBezTo>
                  <a:pt x="1287" y="1411"/>
                  <a:pt x="1411" y="1287"/>
                  <a:pt x="1411" y="1135"/>
                </a:cubicBezTo>
                <a:lnTo>
                  <a:pt x="1411" y="326"/>
                </a:lnTo>
                <a:lnTo>
                  <a:pt x="0" y="326"/>
                </a:lnTo>
                <a:close/>
                <a:moveTo>
                  <a:pt x="487" y="436"/>
                </a:moveTo>
                <a:lnTo>
                  <a:pt x="709" y="436"/>
                </a:lnTo>
                <a:lnTo>
                  <a:pt x="639" y="471"/>
                </a:lnTo>
                <a:lnTo>
                  <a:pt x="573" y="471"/>
                </a:lnTo>
                <a:cubicBezTo>
                  <a:pt x="598" y="495"/>
                  <a:pt x="650" y="535"/>
                  <a:pt x="650" y="616"/>
                </a:cubicBezTo>
                <a:cubicBezTo>
                  <a:pt x="650" y="694"/>
                  <a:pt x="605" y="733"/>
                  <a:pt x="560" y="768"/>
                </a:cubicBezTo>
                <a:cubicBezTo>
                  <a:pt x="546" y="782"/>
                  <a:pt x="529" y="797"/>
                  <a:pt x="529" y="821"/>
                </a:cubicBezTo>
                <a:cubicBezTo>
                  <a:pt x="529" y="844"/>
                  <a:pt x="546" y="857"/>
                  <a:pt x="558" y="867"/>
                </a:cubicBezTo>
                <a:lnTo>
                  <a:pt x="597" y="897"/>
                </a:lnTo>
                <a:cubicBezTo>
                  <a:pt x="644" y="936"/>
                  <a:pt x="687" y="972"/>
                  <a:pt x="687" y="1045"/>
                </a:cubicBezTo>
                <a:cubicBezTo>
                  <a:pt x="687" y="1145"/>
                  <a:pt x="589" y="1246"/>
                  <a:pt x="404" y="1246"/>
                </a:cubicBezTo>
                <a:cubicBezTo>
                  <a:pt x="247" y="1246"/>
                  <a:pt x="171" y="1172"/>
                  <a:pt x="171" y="1094"/>
                </a:cubicBezTo>
                <a:cubicBezTo>
                  <a:pt x="171" y="1056"/>
                  <a:pt x="191" y="1002"/>
                  <a:pt x="254" y="965"/>
                </a:cubicBezTo>
                <a:cubicBezTo>
                  <a:pt x="321" y="925"/>
                  <a:pt x="411" y="919"/>
                  <a:pt x="460" y="916"/>
                </a:cubicBezTo>
                <a:cubicBezTo>
                  <a:pt x="445" y="897"/>
                  <a:pt x="427" y="876"/>
                  <a:pt x="427" y="843"/>
                </a:cubicBezTo>
                <a:cubicBezTo>
                  <a:pt x="427" y="825"/>
                  <a:pt x="434" y="815"/>
                  <a:pt x="439" y="802"/>
                </a:cubicBezTo>
                <a:cubicBezTo>
                  <a:pt x="427" y="803"/>
                  <a:pt x="415" y="804"/>
                  <a:pt x="404" y="804"/>
                </a:cubicBezTo>
                <a:cubicBezTo>
                  <a:pt x="290" y="804"/>
                  <a:pt x="226" y="719"/>
                  <a:pt x="226" y="636"/>
                </a:cubicBezTo>
                <a:cubicBezTo>
                  <a:pt x="226" y="587"/>
                  <a:pt x="249" y="534"/>
                  <a:pt x="295" y="495"/>
                </a:cubicBezTo>
                <a:cubicBezTo>
                  <a:pt x="356" y="445"/>
                  <a:pt x="429" y="436"/>
                  <a:pt x="487" y="436"/>
                </a:cubicBezTo>
                <a:close/>
                <a:moveTo>
                  <a:pt x="419" y="471"/>
                </a:moveTo>
                <a:cubicBezTo>
                  <a:pt x="391" y="471"/>
                  <a:pt x="362" y="486"/>
                  <a:pt x="344" y="507"/>
                </a:cubicBezTo>
                <a:cubicBezTo>
                  <a:pt x="326" y="529"/>
                  <a:pt x="321" y="558"/>
                  <a:pt x="321" y="585"/>
                </a:cubicBezTo>
                <a:cubicBezTo>
                  <a:pt x="321" y="656"/>
                  <a:pt x="362" y="773"/>
                  <a:pt x="455" y="773"/>
                </a:cubicBezTo>
                <a:cubicBezTo>
                  <a:pt x="482" y="773"/>
                  <a:pt x="512" y="761"/>
                  <a:pt x="529" y="744"/>
                </a:cubicBezTo>
                <a:cubicBezTo>
                  <a:pt x="554" y="720"/>
                  <a:pt x="555" y="685"/>
                  <a:pt x="555" y="666"/>
                </a:cubicBezTo>
                <a:cubicBezTo>
                  <a:pt x="555" y="590"/>
                  <a:pt x="508" y="471"/>
                  <a:pt x="419" y="471"/>
                </a:cubicBezTo>
                <a:close/>
                <a:moveTo>
                  <a:pt x="975" y="651"/>
                </a:moveTo>
                <a:lnTo>
                  <a:pt x="1086" y="651"/>
                </a:lnTo>
                <a:lnTo>
                  <a:pt x="1086" y="814"/>
                </a:lnTo>
                <a:lnTo>
                  <a:pt x="1248" y="814"/>
                </a:lnTo>
                <a:lnTo>
                  <a:pt x="1248" y="924"/>
                </a:lnTo>
                <a:lnTo>
                  <a:pt x="1086" y="924"/>
                </a:lnTo>
                <a:lnTo>
                  <a:pt x="1086" y="1085"/>
                </a:lnTo>
                <a:lnTo>
                  <a:pt x="975" y="1085"/>
                </a:lnTo>
                <a:lnTo>
                  <a:pt x="975" y="924"/>
                </a:lnTo>
                <a:lnTo>
                  <a:pt x="814" y="924"/>
                </a:lnTo>
                <a:lnTo>
                  <a:pt x="814" y="814"/>
                </a:lnTo>
                <a:lnTo>
                  <a:pt x="975" y="814"/>
                </a:lnTo>
                <a:lnTo>
                  <a:pt x="975" y="651"/>
                </a:lnTo>
                <a:close/>
                <a:moveTo>
                  <a:pt x="472" y="945"/>
                </a:moveTo>
                <a:cubicBezTo>
                  <a:pt x="462" y="945"/>
                  <a:pt x="405" y="947"/>
                  <a:pt x="360" y="962"/>
                </a:cubicBezTo>
                <a:cubicBezTo>
                  <a:pt x="336" y="970"/>
                  <a:pt x="266" y="996"/>
                  <a:pt x="266" y="1072"/>
                </a:cubicBezTo>
                <a:cubicBezTo>
                  <a:pt x="266" y="1147"/>
                  <a:pt x="341" y="1201"/>
                  <a:pt x="456" y="1201"/>
                </a:cubicBezTo>
                <a:cubicBezTo>
                  <a:pt x="560" y="1201"/>
                  <a:pt x="614" y="1153"/>
                  <a:pt x="614" y="1087"/>
                </a:cubicBezTo>
                <a:cubicBezTo>
                  <a:pt x="614" y="1033"/>
                  <a:pt x="579" y="1004"/>
                  <a:pt x="497" y="946"/>
                </a:cubicBezTo>
                <a:cubicBezTo>
                  <a:pt x="488" y="945"/>
                  <a:pt x="482" y="945"/>
                  <a:pt x="472" y="945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>
            <a:extLst>
              <a:ext uri="{FF2B5EF4-FFF2-40B4-BE49-F238E27FC236}">
                <a16:creationId xmlns:a16="http://schemas.microsoft.com/office/drawing/2014/main" id="{3EF6A3FE-DD13-4863-96A1-E288F82FFE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16164" y="4318245"/>
            <a:ext cx="856370" cy="212366"/>
            <a:chOff x="554563" y="2592239"/>
            <a:chExt cx="856370" cy="212366"/>
          </a:xfrm>
        </p:grpSpPr>
        <p:sp>
          <p:nvSpPr>
            <p:cNvPr id="14" name="Box">
              <a:extLst>
                <a:ext uri="{FF2B5EF4-FFF2-40B4-BE49-F238E27FC236}">
                  <a16:creationId xmlns:a16="http://schemas.microsoft.com/office/drawing/2014/main" id="{9979FAA2-9985-467D-9590-606F1ABFDF22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abel">
              <a:extLst>
                <a:ext uri="{FF2B5EF4-FFF2-40B4-BE49-F238E27FC236}">
                  <a16:creationId xmlns:a16="http://schemas.microsoft.com/office/drawing/2014/main" id="{8E7322A0-0E4C-4AAC-AC8A-02EB854AA4AA}"/>
                </a:ext>
              </a:extLst>
            </p:cNvPr>
            <p:cNvSpPr txBox="1"/>
            <p:nvPr/>
          </p:nvSpPr>
          <p:spPr>
            <a:xfrm>
              <a:off x="686119" y="2592239"/>
              <a:ext cx="724814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아이디저장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Check">
              <a:extLst>
                <a:ext uri="{FF2B5EF4-FFF2-40B4-BE49-F238E27FC236}">
                  <a16:creationId xmlns:a16="http://schemas.microsoft.com/office/drawing/2014/main" id="{A74DDF05-F179-4E00-9781-45E5552626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3C0904-6D11-49E9-AA0A-6CB2F56DEE46}"/>
              </a:ext>
            </a:extLst>
          </p:cNvPr>
          <p:cNvSpPr/>
          <p:nvPr/>
        </p:nvSpPr>
        <p:spPr>
          <a:xfrm>
            <a:off x="4255477" y="4759566"/>
            <a:ext cx="1477108" cy="316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로그인</a:t>
            </a:r>
          </a:p>
        </p:txBody>
      </p:sp>
      <p:grpSp>
        <p:nvGrpSpPr>
          <p:cNvPr id="18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FFFB85D-FD91-4BC1-A28D-AE11E8EAE95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55449" y="1468367"/>
            <a:ext cx="1630268" cy="1236749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20" name="Placeholder">
              <a:extLst>
                <a:ext uri="{FF2B5EF4-FFF2-40B4-BE49-F238E27FC236}">
                  <a16:creationId xmlns:a16="http://schemas.microsoft.com/office/drawing/2014/main" id="{97D5ACC8-AD34-4B25-BFB2-F6B3F7B220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23" name="Border">
                <a:extLst>
                  <a:ext uri="{FF2B5EF4-FFF2-40B4-BE49-F238E27FC236}">
                    <a16:creationId xmlns:a16="http://schemas.microsoft.com/office/drawing/2014/main" id="{21116819-8BBF-4E75-92D3-E31A9C3FD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Line 2">
                <a:extLst>
                  <a:ext uri="{FF2B5EF4-FFF2-40B4-BE49-F238E27FC236}">
                    <a16:creationId xmlns:a16="http://schemas.microsoft.com/office/drawing/2014/main" id="{8F4BFF7D-C948-4B20-8F3F-1C21FCE72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6A7D68DE-7529-4EE3-ADDD-E25BD385D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47462C9D-B8CC-49C8-BEF3-E1FAF30AAF91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228460" y="2745547"/>
              <a:ext cx="280683" cy="173106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</a:p>
          </p:txBody>
        </p:sp>
      </p:grpSp>
      <p:sp>
        <p:nvSpPr>
          <p:cNvPr id="19" name="세로 제목 1">
            <a:extLst>
              <a:ext uri="{FF2B5EF4-FFF2-40B4-BE49-F238E27FC236}">
                <a16:creationId xmlns:a16="http://schemas.microsoft.com/office/drawing/2014/main" id="{3A6B8286-70C1-4712-98DC-D1A7BB23194D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8599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400" dirty="0"/>
          </a:p>
        </p:txBody>
      </p:sp>
      <p:sp>
        <p:nvSpPr>
          <p:cNvPr id="19" name="세로 제목 1">
            <a:extLst>
              <a:ext uri="{FF2B5EF4-FFF2-40B4-BE49-F238E27FC236}">
                <a16:creationId xmlns:a16="http://schemas.microsoft.com/office/drawing/2014/main" id="{3A6B8286-70C1-4712-98DC-D1A7BB23194D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B33CBD-4C2B-4373-9CBC-2FEDDD09AE5F}"/>
              </a:ext>
            </a:extLst>
          </p:cNvPr>
          <p:cNvSpPr/>
          <p:nvPr/>
        </p:nvSpPr>
        <p:spPr>
          <a:xfrm>
            <a:off x="1770185" y="1213337"/>
            <a:ext cx="6084277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18DEA2-F28A-400F-8378-D1FB34F322D9}"/>
              </a:ext>
            </a:extLst>
          </p:cNvPr>
          <p:cNvSpPr/>
          <p:nvPr/>
        </p:nvSpPr>
        <p:spPr>
          <a:xfrm>
            <a:off x="1770185" y="1916722"/>
            <a:ext cx="6084277" cy="1242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31DB99-76AD-40C2-ADAB-E8379453F202}"/>
              </a:ext>
            </a:extLst>
          </p:cNvPr>
          <p:cNvSpPr/>
          <p:nvPr/>
        </p:nvSpPr>
        <p:spPr>
          <a:xfrm>
            <a:off x="1770185" y="3464169"/>
            <a:ext cx="6084277" cy="18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6524EA-082A-4FBC-A23A-D292CB4FF125}"/>
              </a:ext>
            </a:extLst>
          </p:cNvPr>
          <p:cNvSpPr/>
          <p:nvPr/>
        </p:nvSpPr>
        <p:spPr>
          <a:xfrm>
            <a:off x="5225563" y="5535740"/>
            <a:ext cx="2628900" cy="398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동의 후 가입하기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160E9F1-966F-4750-965D-235643C27FA2}"/>
              </a:ext>
            </a:extLst>
          </p:cNvPr>
          <p:cNvSpPr/>
          <p:nvPr/>
        </p:nvSpPr>
        <p:spPr>
          <a:xfrm>
            <a:off x="7600733" y="5511197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A1FB09-6C11-4B2F-A54C-0DA04B3DF3F7}"/>
              </a:ext>
            </a:extLst>
          </p:cNvPr>
          <p:cNvSpPr/>
          <p:nvPr/>
        </p:nvSpPr>
        <p:spPr>
          <a:xfrm>
            <a:off x="1770185" y="5535740"/>
            <a:ext cx="2628900" cy="3985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돌아가기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916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0DDBB1-7DD2-4088-A157-F04A99EDB6A6}"/>
              </a:ext>
            </a:extLst>
          </p:cNvPr>
          <p:cNvSpPr/>
          <p:nvPr/>
        </p:nvSpPr>
        <p:spPr>
          <a:xfrm>
            <a:off x="1770185" y="984738"/>
            <a:ext cx="6084277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5B8DC9-7803-4EC0-9365-51D2150468FD}"/>
              </a:ext>
            </a:extLst>
          </p:cNvPr>
          <p:cNvSpPr/>
          <p:nvPr/>
        </p:nvSpPr>
        <p:spPr>
          <a:xfrm>
            <a:off x="5225563" y="5535740"/>
            <a:ext cx="2628900" cy="398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3F14B5-42CF-48CF-A3EF-1D8F838304D3}"/>
              </a:ext>
            </a:extLst>
          </p:cNvPr>
          <p:cNvSpPr/>
          <p:nvPr/>
        </p:nvSpPr>
        <p:spPr>
          <a:xfrm>
            <a:off x="7600733" y="5511197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580452-5020-4EDF-9249-D4781F65BB74}"/>
              </a:ext>
            </a:extLst>
          </p:cNvPr>
          <p:cNvSpPr/>
          <p:nvPr/>
        </p:nvSpPr>
        <p:spPr>
          <a:xfrm>
            <a:off x="1770185" y="5535740"/>
            <a:ext cx="2628900" cy="3985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돌아가기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D26FFC-DA79-47FF-9A22-7665502FB938}"/>
              </a:ext>
            </a:extLst>
          </p:cNvPr>
          <p:cNvSpPr/>
          <p:nvPr/>
        </p:nvSpPr>
        <p:spPr>
          <a:xfrm>
            <a:off x="1770184" y="1652953"/>
            <a:ext cx="6084277" cy="3540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B5FB1-0409-4713-B5FA-990481F5D088}"/>
              </a:ext>
            </a:extLst>
          </p:cNvPr>
          <p:cNvSpPr/>
          <p:nvPr/>
        </p:nvSpPr>
        <p:spPr>
          <a:xfrm>
            <a:off x="8488191" y="1687781"/>
            <a:ext cx="3463192" cy="141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***</a:t>
            </a:r>
            <a:r>
              <a:rPr lang="ko-KR" altLang="en-US" dirty="0"/>
              <a:t> 카카오톡 </a:t>
            </a:r>
            <a:r>
              <a:rPr lang="ko-KR" altLang="en-US" dirty="0" err="1"/>
              <a:t>로그인시</a:t>
            </a:r>
            <a:r>
              <a:rPr lang="ko-KR" altLang="en-US" dirty="0"/>
              <a:t> 넘어오는 정보 확인후 테이블 </a:t>
            </a:r>
            <a:r>
              <a:rPr lang="ko-KR" altLang="en-US" dirty="0" err="1"/>
              <a:t>만들것</a:t>
            </a:r>
            <a:r>
              <a:rPr lang="en-US" altLang="ko-KR" dirty="0"/>
              <a:t>!!!!</a:t>
            </a:r>
          </a:p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A742B3-45C9-4EFF-82E1-8384DEC17F52}"/>
              </a:ext>
            </a:extLst>
          </p:cNvPr>
          <p:cNvGrpSpPr/>
          <p:nvPr/>
        </p:nvGrpSpPr>
        <p:grpSpPr>
          <a:xfrm>
            <a:off x="1864262" y="1835946"/>
            <a:ext cx="2661823" cy="276999"/>
            <a:chOff x="1864262" y="1835946"/>
            <a:chExt cx="2661823" cy="27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A5E01-B5E3-4EAF-B8C5-DCE055CA4247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아이디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5C1187-7605-4FDF-B592-74169F8C652D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751072-E6EA-4FEF-98E3-AA1111734F06}"/>
              </a:ext>
            </a:extLst>
          </p:cNvPr>
          <p:cNvGrpSpPr/>
          <p:nvPr/>
        </p:nvGrpSpPr>
        <p:grpSpPr>
          <a:xfrm>
            <a:off x="1864261" y="2622030"/>
            <a:ext cx="3361301" cy="461665"/>
            <a:chOff x="1864262" y="1835946"/>
            <a:chExt cx="2661823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1B7F3D-EDDB-4150-8067-55C1B6BDF876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비밀번호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18BA2B-F0CC-4704-B4F9-7B6E311DD59C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911953-43FE-445C-9BA8-C9879A5A8C06}"/>
              </a:ext>
            </a:extLst>
          </p:cNvPr>
          <p:cNvGrpSpPr/>
          <p:nvPr/>
        </p:nvGrpSpPr>
        <p:grpSpPr>
          <a:xfrm>
            <a:off x="1858627" y="3006546"/>
            <a:ext cx="3361301" cy="461665"/>
            <a:chOff x="1864262" y="1835946"/>
            <a:chExt cx="266182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D97C5-4EB8-4F24-9E49-03E9CE25B732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비밀번호</a:t>
              </a:r>
              <a:endParaRPr lang="en-US" altLang="ko-KR" sz="1200" dirty="0"/>
            </a:p>
            <a:p>
              <a:pPr algn="l"/>
              <a:r>
                <a:rPr lang="ko-KR" altLang="en-US" sz="1200" dirty="0"/>
                <a:t>확인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3557885-3A79-438A-A267-08A91340835F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C7FE05-6FFE-4AA1-9F1B-C7E694F27EFB}"/>
              </a:ext>
            </a:extLst>
          </p:cNvPr>
          <p:cNvSpPr/>
          <p:nvPr/>
        </p:nvSpPr>
        <p:spPr>
          <a:xfrm>
            <a:off x="4695320" y="1831653"/>
            <a:ext cx="1049216" cy="27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중복확인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6BF00BA-1A3C-4C95-BF75-B3A4D26457DC}"/>
              </a:ext>
            </a:extLst>
          </p:cNvPr>
          <p:cNvGrpSpPr/>
          <p:nvPr/>
        </p:nvGrpSpPr>
        <p:grpSpPr>
          <a:xfrm>
            <a:off x="1858627" y="3548712"/>
            <a:ext cx="3361301" cy="276999"/>
            <a:chOff x="1864262" y="1835946"/>
            <a:chExt cx="2661823" cy="2769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510034-0A23-4986-A01C-9455737FCF29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이름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6128D9-3EA1-45DB-87A3-0F6D1B1E7EB5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F40D95C-C059-4956-8254-C8A4C6D1F305}"/>
              </a:ext>
            </a:extLst>
          </p:cNvPr>
          <p:cNvGrpSpPr/>
          <p:nvPr/>
        </p:nvGrpSpPr>
        <p:grpSpPr>
          <a:xfrm>
            <a:off x="1858627" y="3937828"/>
            <a:ext cx="3361301" cy="276999"/>
            <a:chOff x="1864262" y="1835946"/>
            <a:chExt cx="2661823" cy="27699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A52053-35EB-4A02-84C7-3A3200FDB47A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이메일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6ED9D6-2029-4087-9A1A-B226B6BA035D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F53A349-24FE-4F92-B35A-1D7B972B8270}"/>
              </a:ext>
            </a:extLst>
          </p:cNvPr>
          <p:cNvGrpSpPr/>
          <p:nvPr/>
        </p:nvGrpSpPr>
        <p:grpSpPr>
          <a:xfrm>
            <a:off x="1858627" y="4336359"/>
            <a:ext cx="3885909" cy="273315"/>
            <a:chOff x="1864262" y="1835946"/>
            <a:chExt cx="266182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47FD5A-68B2-4EFA-B260-D00B647CB538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핸드폰번호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28B4C68-6428-46ED-A0E4-D0A0A01E9897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3D5E4-6A1E-4BC3-9D0E-B26711C3C97F}"/>
              </a:ext>
            </a:extLst>
          </p:cNvPr>
          <p:cNvSpPr/>
          <p:nvPr/>
        </p:nvSpPr>
        <p:spPr>
          <a:xfrm>
            <a:off x="5852973" y="4336359"/>
            <a:ext cx="1049216" cy="273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본인인증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18E0-AAAA-4D4D-B4B5-915C34753BEC}"/>
              </a:ext>
            </a:extLst>
          </p:cNvPr>
          <p:cNvSpPr txBox="1"/>
          <p:nvPr/>
        </p:nvSpPr>
        <p:spPr>
          <a:xfrm>
            <a:off x="1864261" y="480332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지역</a:t>
            </a:r>
          </a:p>
        </p:txBody>
      </p:sp>
      <p:grpSp>
        <p:nvGrpSpPr>
          <p:cNvPr id="79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FE2ADDA-6B36-491A-94E9-2998C15E8A6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450781" y="4803320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0" name="Text Box">
              <a:extLst>
                <a:ext uri="{FF2B5EF4-FFF2-40B4-BE49-F238E27FC236}">
                  <a16:creationId xmlns:a16="http://schemas.microsoft.com/office/drawing/2014/main" id="{1DC34690-B150-42E8-8607-CAD6664573CC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서울측별시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C88C181-934E-4E02-9AED-45D5B715213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4B9B2125-A097-4B4D-B340-71BC721B8C6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011245" y="4803320"/>
            <a:ext cx="1368150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83" name="Text Box">
              <a:extLst>
                <a:ext uri="{FF2B5EF4-FFF2-40B4-BE49-F238E27FC236}">
                  <a16:creationId xmlns:a16="http://schemas.microsoft.com/office/drawing/2014/main" id="{2E5FD79A-91D0-45B6-972E-7201AC2E9E5A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군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구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BBC132-36FE-4809-93CD-250C3E8EBAA4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세로 제목 1">
            <a:extLst>
              <a:ext uri="{FF2B5EF4-FFF2-40B4-BE49-F238E27FC236}">
                <a16:creationId xmlns:a16="http://schemas.microsoft.com/office/drawing/2014/main" id="{3E761529-B684-4828-A59A-BD33344DBE94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회원가입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C5FFFA-6DAF-4C13-89E2-76816BAAB605}"/>
              </a:ext>
            </a:extLst>
          </p:cNvPr>
          <p:cNvGrpSpPr/>
          <p:nvPr/>
        </p:nvGrpSpPr>
        <p:grpSpPr>
          <a:xfrm>
            <a:off x="1858627" y="2238127"/>
            <a:ext cx="2661823" cy="276999"/>
            <a:chOff x="1864262" y="1835946"/>
            <a:chExt cx="2661823" cy="27699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91CD15-49E3-45E9-9F0C-F00870C3FBFF}"/>
                </a:ext>
              </a:extLst>
            </p:cNvPr>
            <p:cNvSpPr txBox="1"/>
            <p:nvPr/>
          </p:nvSpPr>
          <p:spPr>
            <a:xfrm flipH="1">
              <a:off x="1864262" y="1835946"/>
              <a:ext cx="773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1200" dirty="0"/>
                <a:t>닉네임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90FCA41-CA4C-41AA-BA35-33608A3B0796}"/>
                </a:ext>
              </a:extLst>
            </p:cNvPr>
            <p:cNvSpPr/>
            <p:nvPr/>
          </p:nvSpPr>
          <p:spPr>
            <a:xfrm>
              <a:off x="2497992" y="1837788"/>
              <a:ext cx="2028093" cy="273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A16B0C-BF65-4539-AED2-EDEAEDFDC53C}"/>
              </a:ext>
            </a:extLst>
          </p:cNvPr>
          <p:cNvSpPr txBox="1"/>
          <p:nvPr/>
        </p:nvSpPr>
        <p:spPr>
          <a:xfrm>
            <a:off x="4520450" y="2175846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사용가능한 닉네임 입니다</a:t>
            </a:r>
            <a:r>
              <a:rPr lang="en-US" altLang="ko-KR" sz="1200" dirty="0">
                <a:solidFill>
                  <a:srgbClr val="FF0000"/>
                </a:solidFill>
              </a:rPr>
              <a:t>./</a:t>
            </a: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이미 사용중인 닉네임 입니다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400" dirty="0"/>
          </a:p>
        </p:txBody>
      </p:sp>
      <p:sp>
        <p:nvSpPr>
          <p:cNvPr id="36" name="세로 제목 1">
            <a:extLst>
              <a:ext uri="{FF2B5EF4-FFF2-40B4-BE49-F238E27FC236}">
                <a16:creationId xmlns:a16="http://schemas.microsoft.com/office/drawing/2014/main" id="{3E761529-B684-4828-A59A-BD33344DBE94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회원가입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F9CA9-77D3-47D2-90EE-C6B7D7F68371}"/>
              </a:ext>
            </a:extLst>
          </p:cNvPr>
          <p:cNvSpPr txBox="1"/>
          <p:nvPr/>
        </p:nvSpPr>
        <p:spPr>
          <a:xfrm>
            <a:off x="3065929" y="2196388"/>
            <a:ext cx="35365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회원가입이 완료되었습니다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추가 정보를 입력 하시겠습니까</a:t>
            </a:r>
            <a:r>
              <a:rPr lang="en-US" altLang="ko-KR" dirty="0"/>
              <a:t>?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2D4EAA8-7EC0-4375-A9AE-8EDB08C95D23}"/>
              </a:ext>
            </a:extLst>
          </p:cNvPr>
          <p:cNvSpPr/>
          <p:nvPr/>
        </p:nvSpPr>
        <p:spPr>
          <a:xfrm>
            <a:off x="3375213" y="3254189"/>
            <a:ext cx="1210235" cy="484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예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4060260-DCBA-4113-BEB8-FCDB2B7F071D}"/>
              </a:ext>
            </a:extLst>
          </p:cNvPr>
          <p:cNvSpPr/>
          <p:nvPr/>
        </p:nvSpPr>
        <p:spPr>
          <a:xfrm>
            <a:off x="4788361" y="3254189"/>
            <a:ext cx="1210235" cy="484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아니요</a:t>
            </a:r>
          </a:p>
        </p:txBody>
      </p:sp>
    </p:spTree>
    <p:extLst>
      <p:ext uri="{BB962C8B-B14F-4D97-AF65-F5344CB8AC3E}">
        <p14:creationId xmlns:p14="http://schemas.microsoft.com/office/powerpoint/2010/main" val="125496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B1BC7-273C-4563-874C-19DBD78F4E7A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9321800" y="434181"/>
            <a:ext cx="2628900" cy="5811838"/>
          </a:xfrm>
          <a:prstGeom prst="rect">
            <a:avLst/>
          </a:prstGeom>
        </p:spPr>
        <p:txBody>
          <a:bodyPr/>
          <a:lstStyle/>
          <a:p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0DDBB1-7DD2-4088-A157-F04A99EDB6A6}"/>
              </a:ext>
            </a:extLst>
          </p:cNvPr>
          <p:cNvSpPr/>
          <p:nvPr/>
        </p:nvSpPr>
        <p:spPr>
          <a:xfrm>
            <a:off x="1770185" y="1146102"/>
            <a:ext cx="6084277" cy="398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설문조사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5B8DC9-7803-4EC0-9365-51D2150468FD}"/>
              </a:ext>
            </a:extLst>
          </p:cNvPr>
          <p:cNvSpPr/>
          <p:nvPr/>
        </p:nvSpPr>
        <p:spPr>
          <a:xfrm>
            <a:off x="5225563" y="5535740"/>
            <a:ext cx="2628900" cy="3985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제출하기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3F14B5-42CF-48CF-A3EF-1D8F838304D3}"/>
              </a:ext>
            </a:extLst>
          </p:cNvPr>
          <p:cNvSpPr/>
          <p:nvPr/>
        </p:nvSpPr>
        <p:spPr>
          <a:xfrm>
            <a:off x="7600733" y="5511197"/>
            <a:ext cx="253729" cy="2579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580452-5020-4EDF-9249-D4781F65BB74}"/>
              </a:ext>
            </a:extLst>
          </p:cNvPr>
          <p:cNvSpPr/>
          <p:nvPr/>
        </p:nvSpPr>
        <p:spPr>
          <a:xfrm>
            <a:off x="1770185" y="5535740"/>
            <a:ext cx="2628900" cy="3985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취소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D26FFC-DA79-47FF-9A22-7665502FB938}"/>
              </a:ext>
            </a:extLst>
          </p:cNvPr>
          <p:cNvSpPr/>
          <p:nvPr/>
        </p:nvSpPr>
        <p:spPr>
          <a:xfrm>
            <a:off x="1770184" y="1652953"/>
            <a:ext cx="6084277" cy="3540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세로 제목 1">
            <a:extLst>
              <a:ext uri="{FF2B5EF4-FFF2-40B4-BE49-F238E27FC236}">
                <a16:creationId xmlns:a16="http://schemas.microsoft.com/office/drawing/2014/main" id="{3E761529-B684-4828-A59A-BD33344DBE94}"/>
              </a:ext>
            </a:extLst>
          </p:cNvPr>
          <p:cNvSpPr>
            <a:spLocks noGrp="1"/>
          </p:cNvSpPr>
          <p:nvPr>
            <p:ph type="title" orient="vert" idx="4294967295"/>
          </p:nvPr>
        </p:nvSpPr>
        <p:spPr>
          <a:xfrm>
            <a:off x="1907809" y="420734"/>
            <a:ext cx="6830732" cy="318854"/>
          </a:xfrm>
          <a:prstGeom prst="rect">
            <a:avLst/>
          </a:prstGeom>
        </p:spPr>
        <p:txBody>
          <a:bodyPr/>
          <a:lstStyle/>
          <a:p>
            <a:r>
              <a:rPr lang="ko-KR" altLang="en-US" sz="1400" dirty="0"/>
              <a:t>설문조사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222F8-E49D-42F9-8311-8434C85D300E}"/>
              </a:ext>
            </a:extLst>
          </p:cNvPr>
          <p:cNvSpPr txBox="1"/>
          <p:nvPr/>
        </p:nvSpPr>
        <p:spPr>
          <a:xfrm>
            <a:off x="1907809" y="1787862"/>
            <a:ext cx="17331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/>
              <a:t>주종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자주가는 장소 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가입경로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가입목적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141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GxJiZugYKevRUIjyLMoJmJCkwxhTay2casSOw7Zc1E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791</Words>
  <Application>Microsoft Office PowerPoint</Application>
  <PresentationFormat>와이드스크린</PresentationFormat>
  <Paragraphs>354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Segoe UI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클릭시 2번메뉴 보여짐   3.  알림 ( 채팅알림, 댓글알림, 좋아요, 시스템알림- 관리자가 보내는 알림 )   4. 클릭 시 정보수정 ( 탈퇴 ) 페이지로 넘어감.</vt:lpstr>
      <vt:lpstr>1. 클릭시 2번메뉴 보여짐   3.  알림 ( 쿠폰알림, 댓글알림, 좋아요, 시스템알림- 관리자가 보내는 알림 )  </vt:lpstr>
      <vt:lpstr>1. 클릭시 2번메뉴 보여짐   3.  알림 ( 채팅알림, 댓글알림, 좋아요, 시스템알림- 관리자가 보내는 알림 )  </vt:lpstr>
      <vt:lpstr>1. 클 릭시 로그인 화면이동 * 로그인 되어 있을 경우, 마이페이지로 뜨도록</vt:lpstr>
      <vt:lpstr>1. 클릭 시 해당 글 찜목록으로 이동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카테고리는  1차 카테고리에서 커뮤니티 메뉴 설정 / 1차 카테고리에 맞춰서 2차 카테고리 보여진다.  1차 카테고리는 사용자가 들어온 경로로 처음에는 보여지지만 변경 가능하다. </vt:lpstr>
      <vt:lpstr>최초 위치는 회원가입시 받은 정보로 보여진다.  검색 시 아래에 리스트로 보여준다.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Kosmo_15</dc:creator>
  <cp:lastModifiedBy>Kosmo_15</cp:lastModifiedBy>
  <cp:revision>143</cp:revision>
  <dcterms:created xsi:type="dcterms:W3CDTF">2020-08-12T05:43:53Z</dcterms:created>
  <dcterms:modified xsi:type="dcterms:W3CDTF">2020-08-14T09:23:05Z</dcterms:modified>
</cp:coreProperties>
</file>