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7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3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4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FA5C-ED2A-4AF4-AB32-558264DFA9ED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8FFA-21B9-4B2B-AD65-4EDDF000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42" y="104172"/>
            <a:ext cx="9091581" cy="66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4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04" y="52086"/>
            <a:ext cx="8489693" cy="67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04" y="89945"/>
            <a:ext cx="8187406" cy="67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89" y="270504"/>
            <a:ext cx="8535490" cy="65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72" y="107076"/>
            <a:ext cx="8379215" cy="67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60" y="286726"/>
            <a:ext cx="7853482" cy="65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87" y="332090"/>
            <a:ext cx="8134913" cy="63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47" y="98386"/>
            <a:ext cx="8105952" cy="66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15" y="299723"/>
            <a:ext cx="7943052" cy="66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</cp:revision>
  <dcterms:created xsi:type="dcterms:W3CDTF">2024-02-16T02:12:27Z</dcterms:created>
  <dcterms:modified xsi:type="dcterms:W3CDTF">2024-02-16T02:12:36Z</dcterms:modified>
</cp:coreProperties>
</file>